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30" r:id="rId2"/>
    <p:sldId id="331" r:id="rId3"/>
    <p:sldId id="332" r:id="rId4"/>
    <p:sldId id="311" r:id="rId5"/>
    <p:sldId id="339" r:id="rId6"/>
    <p:sldId id="336" r:id="rId7"/>
    <p:sldId id="345" r:id="rId8"/>
    <p:sldId id="346" r:id="rId9"/>
    <p:sldId id="347" r:id="rId10"/>
    <p:sldId id="337" r:id="rId11"/>
    <p:sldId id="348" r:id="rId12"/>
    <p:sldId id="349" r:id="rId13"/>
    <p:sldId id="350" r:id="rId14"/>
    <p:sldId id="351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958891-183D-4243-BF5B-F5C372B797F2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C84907-1BBF-4090-BD8A-A25A8559244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060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6311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95113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095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3122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55818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36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22093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34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2379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3860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80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3213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449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4366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10232-EFCD-4C6A-8D2F-27FB9C5027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2D04CB3-FF35-4676-8216-4B2D060C2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D39751-00AE-4BBC-8E5F-AED12BD966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AD88D9-1223-49A2-9472-F68732C60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87E4EE-773A-467F-BA0A-966F228DF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7559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AA664-6C4D-4A53-A414-3E8EF668A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195945-A39E-4A06-A091-1596B3DDDD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328EF6-8037-4EAA-8A22-E22E77CAE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B8CDBA-F141-42AF-95BF-D31E9FEB8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4080FE-D206-40BF-A10E-20087618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395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6428BE1-5F2D-493A-8024-EA7426D448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0FA4129-94E9-47AB-9ACC-69825F435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24EB58-CA67-4D74-8CCC-C5F5BE75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F68261-55DF-4A10-A6CB-408D90FB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7C925B-659E-4614-B515-75A11CD4F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2052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86979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999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 userDrawn="1"/>
        </p:nvSpPr>
        <p:spPr>
          <a:xfrm>
            <a:off x="76769" y="117399"/>
            <a:ext cx="1701001" cy="676994"/>
          </a:xfrm>
          <a:prstGeom prst="rect">
            <a:avLst/>
          </a:prstGeom>
          <a:noFill/>
        </p:spPr>
        <p:txBody>
          <a:bodyPr wrap="square" lIns="121900" tIns="60949" rIns="121900" bIns="60949" rtlCol="0">
            <a:spAutoFit/>
          </a:bodyPr>
          <a:lstStyle/>
          <a:p>
            <a:r>
              <a:rPr lang="en-US" altLang="zh-CN" sz="3598" b="1" spc="-150" dirty="0">
                <a:solidFill>
                  <a:srgbClr val="005DA2"/>
                </a:solidFill>
                <a:effectLst/>
                <a:latin typeface="Arial Black" pitchFamily="34" charset="0"/>
                <a:ea typeface="微软雅黑" pitchFamily="34" charset="-122"/>
              </a:rPr>
              <a:t>LOGO</a:t>
            </a:r>
            <a:endParaRPr lang="zh-CN" altLang="en-US" sz="3598" b="1" spc="-150" dirty="0">
              <a:solidFill>
                <a:srgbClr val="005DA2"/>
              </a:solidFill>
              <a:effectLst/>
              <a:latin typeface="Arial Black" pitchFamily="34" charset="0"/>
              <a:ea typeface="微软雅黑" pitchFamily="34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1561858" y="693329"/>
            <a:ext cx="10630142" cy="0"/>
          </a:xfrm>
          <a:prstGeom prst="line">
            <a:avLst/>
          </a:prstGeom>
          <a:ln w="254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7438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5843E-4C6E-4121-B838-E5C4DF6D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DB37B9-9A30-430C-A55B-D9285F7BCF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875036-314E-463B-965A-E9A5B2CAAE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90E32F-6018-47D0-B6F2-9928D1EC5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B042C1-408C-4059-A0A4-E065AE581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05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FB2A2D-8BC5-4874-94F2-3163C4E0D9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12E5F38-5967-4C85-838A-96BF97C759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647AC8-2CE4-4373-8826-F729C41EA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F76214A-5515-43B8-BA4E-72D899C0E0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AA1694-D0B1-4380-BA29-B01E9C2D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5998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C4268A-06FB-4597-AC6B-B0722B54A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3B2368-E666-435D-9040-0CBFE81F7C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F139E6-944C-4C55-8EA5-8234BAE32D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BC65DD6-05FA-4284-9A8F-8C5A6FB58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97DB2E-BDFB-4C69-9A71-3AE7DDE95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9EAA61-D696-4AAD-AD55-AB6D2B511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09454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F952FC-948C-4975-BC51-5DC5E6A1D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1A4D3D9-3D72-4297-942A-EEE58CBD75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6D98E1-B132-4C49-8F46-C6B1B2D18C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1AD5C15-55C3-46D0-AF4A-4E88BACBA7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3B5494-F390-4BDC-89B3-475127FF65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CD58A4-0668-4467-A449-5F8C679D4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FF050F6-9DEB-44FF-8FB5-90BF1B98A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54FF6A1-A487-49F2-A58A-C445C5114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787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12793A-F4DB-4B52-BDF9-0EFDC44A2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0CFB71-504E-4C56-A3C0-424CD6601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D1F3977-4F02-4189-B9FB-CE5781E00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58ED73-B169-4CFC-B5A8-234DCE402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1023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FA503F3-9192-4A14-8F8C-DFA5A88F1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23B553-2A8A-4621-9096-7FE558703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8ED3D8-AAA3-4398-872F-305825243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908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87A05B-89BA-4038-905E-8943A6D634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D8E2D7C-4F5B-4598-B85C-77316E42F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58928AF-B18D-466C-83AF-D14F269B4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B841C9-9B77-4172-B2C2-DE86EAFAA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23C244-7E6A-41D2-985D-7DAB2712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B55934F-3E07-44E8-ADCE-217F79643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548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D84D57-D75A-4C87-BAF9-6FF567960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3C68C9-6CC1-4E5E-8FE5-41EBE2C316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856454-3174-4890-B1CD-E41D91F893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15C10F-8450-4814-85AE-0C9E57E20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D53E0D-82EB-482F-96EA-C6C32C190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583315-665B-491B-8541-EA61AD4F2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300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71D1615-C11B-4766-AE93-998E693853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9409F36-E795-45A1-BDD3-563E803AD2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1313EC-3FC5-4AAD-8751-AA09A1A52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A7F83-01B2-4B5A-8320-14FE960C8C5C}" type="datetimeFigureOut">
              <a:rPr lang="zh-CN" altLang="en-US" smtClean="0"/>
              <a:t>2018/6/5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612ADF5-96E3-44F7-AA9D-AEE660D45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3C5052-A060-4C89-9574-7997588266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62D0A-00F7-4A91-987B-182393B4F1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026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hyperlink" Target="http://3dbupt.applinzi.com/" TargetMode="External"/><Relationship Id="rId10" Type="http://schemas.openxmlformats.org/officeDocument/2006/relationships/image" Target="../media/image32.png"/><Relationship Id="rId4" Type="http://schemas.openxmlformats.org/officeDocument/2006/relationships/image" Target="../media/image6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e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6.png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2.png"/><Relationship Id="rId5" Type="http://schemas.openxmlformats.org/officeDocument/2006/relationships/hyperlink" Target="http://3dbupt.applinzi.com/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hyperlink" Target="http://3dbupt.applinzi.com/#3DCloud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hyperlink" Target="http://3dbupt.applinzi.com/school_num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hyperlink" Target="http://3dbupt.applinzi.com/%E5%9B%BE%E4%B9%A6%E5%80%9F%E9%98%85.html" TargetMode="External"/><Relationship Id="rId10" Type="http://schemas.openxmlformats.org/officeDocument/2006/relationships/image" Target="../media/image26.png"/><Relationship Id="rId4" Type="http://schemas.openxmlformats.org/officeDocument/2006/relationships/image" Target="../media/image6.png"/><Relationship Id="rId9" Type="http://schemas.openxmlformats.org/officeDocument/2006/relationships/hyperlink" Target="http://3dbupt.applinzi.com/%E6%B6%88%E8%B4%B9%E4%BF%A1%E6%81%AF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564882" y="2202432"/>
            <a:ext cx="5381840" cy="58447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indent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ea typeface="仿宋_GB2312" pitchFamily="49" charset="-122"/>
              </a:defRPr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ea typeface="宋体" pitchFamily="2" charset="-122"/>
              </a:defRPr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ea typeface="宋体" pitchFamily="2" charset="-122"/>
              </a:defRPr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9pPr>
          </a:lstStyle>
          <a:p>
            <a:pPr algn="r"/>
            <a:endParaRPr lang="zh-CN" altLang="en-US" sz="1799" b="1" dirty="0">
              <a:solidFill>
                <a:schemeClr val="tx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79775" y="4411180"/>
            <a:ext cx="294664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99" b="1" dirty="0"/>
              <a:t>主讲人：陈雷雨</a:t>
            </a:r>
            <a:r>
              <a:rPr lang="en-US" altLang="zh-CN" sz="1399" b="1" dirty="0"/>
              <a:t>     </a:t>
            </a:r>
            <a:r>
              <a:rPr lang="zh-CN" altLang="en-US" sz="1399" b="1" dirty="0"/>
              <a:t>指导老师：尹珊</a:t>
            </a:r>
          </a:p>
        </p:txBody>
      </p:sp>
      <p:pic>
        <p:nvPicPr>
          <p:cNvPr id="16" name="b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968664" y="-6000922"/>
            <a:ext cx="487109" cy="487109"/>
          </a:xfrm>
          <a:prstGeom prst="rect">
            <a:avLst/>
          </a:prstGeom>
        </p:spPr>
      </p:pic>
      <p:sp>
        <p:nvSpPr>
          <p:cNvPr id="19" name="Freeform 7"/>
          <p:cNvSpPr>
            <a:spLocks/>
          </p:cNvSpPr>
          <p:nvPr/>
        </p:nvSpPr>
        <p:spPr bwMode="auto">
          <a:xfrm>
            <a:off x="4209446" y="1129117"/>
            <a:ext cx="937725" cy="2452997"/>
          </a:xfrm>
          <a:custGeom>
            <a:avLst/>
            <a:gdLst>
              <a:gd name="T0" fmla="*/ 362 w 365"/>
              <a:gd name="T1" fmla="*/ 955 h 955"/>
              <a:gd name="T2" fmla="*/ 235 w 365"/>
              <a:gd name="T3" fmla="*/ 417 h 955"/>
              <a:gd name="T4" fmla="*/ 0 w 365"/>
              <a:gd name="T5" fmla="*/ 0 h 955"/>
              <a:gd name="T6" fmla="*/ 1 w 365"/>
              <a:gd name="T7" fmla="*/ 0 h 955"/>
              <a:gd name="T8" fmla="*/ 236 w 365"/>
              <a:gd name="T9" fmla="*/ 416 h 955"/>
              <a:gd name="T10" fmla="*/ 328 w 365"/>
              <a:gd name="T11" fmla="*/ 671 h 955"/>
              <a:gd name="T12" fmla="*/ 363 w 365"/>
              <a:gd name="T13" fmla="*/ 955 h 955"/>
              <a:gd name="T14" fmla="*/ 362 w 365"/>
              <a:gd name="T15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955">
                <a:moveTo>
                  <a:pt x="362" y="955"/>
                </a:moveTo>
                <a:cubicBezTo>
                  <a:pt x="365" y="787"/>
                  <a:pt x="325" y="616"/>
                  <a:pt x="235" y="417"/>
                </a:cubicBezTo>
                <a:cubicBezTo>
                  <a:pt x="176" y="286"/>
                  <a:pt x="104" y="158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05" y="157"/>
                  <a:pt x="177" y="286"/>
                  <a:pt x="236" y="416"/>
                </a:cubicBezTo>
                <a:cubicBezTo>
                  <a:pt x="277" y="507"/>
                  <a:pt x="307" y="591"/>
                  <a:pt x="328" y="671"/>
                </a:cubicBezTo>
                <a:cubicBezTo>
                  <a:pt x="353" y="770"/>
                  <a:pt x="364" y="863"/>
                  <a:pt x="363" y="955"/>
                </a:cubicBezTo>
                <a:lnTo>
                  <a:pt x="362" y="95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4537887" y="1273504"/>
            <a:ext cx="604523" cy="2308611"/>
          </a:xfrm>
          <a:custGeom>
            <a:avLst/>
            <a:gdLst>
              <a:gd name="T0" fmla="*/ 234 w 235"/>
              <a:gd name="T1" fmla="*/ 899 h 899"/>
              <a:gd name="T2" fmla="*/ 54 w 235"/>
              <a:gd name="T3" fmla="*/ 544 h 899"/>
              <a:gd name="T4" fmla="*/ 18 w 235"/>
              <a:gd name="T5" fmla="*/ 0 h 899"/>
              <a:gd name="T6" fmla="*/ 19 w 235"/>
              <a:gd name="T7" fmla="*/ 0 h 899"/>
              <a:gd name="T8" fmla="*/ 55 w 235"/>
              <a:gd name="T9" fmla="*/ 544 h 899"/>
              <a:gd name="T10" fmla="*/ 235 w 235"/>
              <a:gd name="T11" fmla="*/ 899 h 899"/>
              <a:gd name="T12" fmla="*/ 234 w 235"/>
              <a:gd name="T13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899">
                <a:moveTo>
                  <a:pt x="234" y="899"/>
                </a:moveTo>
                <a:cubicBezTo>
                  <a:pt x="153" y="802"/>
                  <a:pt x="91" y="679"/>
                  <a:pt x="54" y="544"/>
                </a:cubicBezTo>
                <a:cubicBezTo>
                  <a:pt x="13" y="389"/>
                  <a:pt x="0" y="206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" y="206"/>
                  <a:pt x="14" y="389"/>
                  <a:pt x="55" y="544"/>
                </a:cubicBezTo>
                <a:cubicBezTo>
                  <a:pt x="92" y="679"/>
                  <a:pt x="154" y="801"/>
                  <a:pt x="235" y="899"/>
                </a:cubicBezTo>
                <a:lnTo>
                  <a:pt x="234" y="89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1" name="Freeform 10"/>
          <p:cNvSpPr>
            <a:spLocks/>
          </p:cNvSpPr>
          <p:nvPr/>
        </p:nvSpPr>
        <p:spPr bwMode="auto">
          <a:xfrm>
            <a:off x="5113850" y="265966"/>
            <a:ext cx="514082" cy="3316148"/>
          </a:xfrm>
          <a:custGeom>
            <a:avLst/>
            <a:gdLst>
              <a:gd name="T0" fmla="*/ 11 w 200"/>
              <a:gd name="T1" fmla="*/ 1291 h 1291"/>
              <a:gd name="T2" fmla="*/ 10 w 200"/>
              <a:gd name="T3" fmla="*/ 1291 h 1291"/>
              <a:gd name="T4" fmla="*/ 189 w 200"/>
              <a:gd name="T5" fmla="*/ 603 h 1291"/>
              <a:gd name="T6" fmla="*/ 0 w 200"/>
              <a:gd name="T7" fmla="*/ 0 h 1291"/>
              <a:gd name="T8" fmla="*/ 1 w 200"/>
              <a:gd name="T9" fmla="*/ 0 h 1291"/>
              <a:gd name="T10" fmla="*/ 132 w 200"/>
              <a:gd name="T11" fmla="*/ 280 h 1291"/>
              <a:gd name="T12" fmla="*/ 189 w 200"/>
              <a:gd name="T13" fmla="*/ 603 h 1291"/>
              <a:gd name="T14" fmla="*/ 11 w 200"/>
              <a:gd name="T15" fmla="*/ 1291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1291">
                <a:moveTo>
                  <a:pt x="11" y="1291"/>
                </a:moveTo>
                <a:cubicBezTo>
                  <a:pt x="10" y="1291"/>
                  <a:pt x="10" y="1291"/>
                  <a:pt x="10" y="1291"/>
                </a:cubicBezTo>
                <a:cubicBezTo>
                  <a:pt x="136" y="1091"/>
                  <a:pt x="199" y="846"/>
                  <a:pt x="189" y="603"/>
                </a:cubicBezTo>
                <a:cubicBezTo>
                  <a:pt x="179" y="388"/>
                  <a:pt x="114" y="179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56" y="86"/>
                  <a:pt x="100" y="180"/>
                  <a:pt x="132" y="280"/>
                </a:cubicBezTo>
                <a:cubicBezTo>
                  <a:pt x="165" y="385"/>
                  <a:pt x="185" y="493"/>
                  <a:pt x="189" y="603"/>
                </a:cubicBezTo>
                <a:cubicBezTo>
                  <a:pt x="200" y="846"/>
                  <a:pt x="137" y="1091"/>
                  <a:pt x="11" y="129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4507741" y="3582114"/>
            <a:ext cx="631496" cy="1397860"/>
          </a:xfrm>
          <a:custGeom>
            <a:avLst/>
            <a:gdLst>
              <a:gd name="T0" fmla="*/ 0 w 246"/>
              <a:gd name="T1" fmla="*/ 544 h 544"/>
              <a:gd name="T2" fmla="*/ 0 w 246"/>
              <a:gd name="T3" fmla="*/ 544 h 544"/>
              <a:gd name="T4" fmla="*/ 180 w 246"/>
              <a:gd name="T5" fmla="*/ 267 h 544"/>
              <a:gd name="T6" fmla="*/ 246 w 246"/>
              <a:gd name="T7" fmla="*/ 0 h 544"/>
              <a:gd name="T8" fmla="*/ 246 w 246"/>
              <a:gd name="T9" fmla="*/ 0 h 544"/>
              <a:gd name="T10" fmla="*/ 181 w 246"/>
              <a:gd name="T11" fmla="*/ 267 h 544"/>
              <a:gd name="T12" fmla="*/ 106 w 246"/>
              <a:gd name="T13" fmla="*/ 409 h 544"/>
              <a:gd name="T14" fmla="*/ 0 w 246"/>
              <a:gd name="T15" fmla="*/ 54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544">
                <a:moveTo>
                  <a:pt x="0" y="544"/>
                </a:moveTo>
                <a:cubicBezTo>
                  <a:pt x="0" y="544"/>
                  <a:pt x="0" y="544"/>
                  <a:pt x="0" y="544"/>
                </a:cubicBezTo>
                <a:cubicBezTo>
                  <a:pt x="78" y="460"/>
                  <a:pt x="138" y="366"/>
                  <a:pt x="180" y="267"/>
                </a:cubicBezTo>
                <a:cubicBezTo>
                  <a:pt x="216" y="182"/>
                  <a:pt x="238" y="92"/>
                  <a:pt x="246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39" y="92"/>
                  <a:pt x="216" y="182"/>
                  <a:pt x="181" y="267"/>
                </a:cubicBezTo>
                <a:cubicBezTo>
                  <a:pt x="160" y="315"/>
                  <a:pt x="135" y="363"/>
                  <a:pt x="106" y="409"/>
                </a:cubicBezTo>
                <a:cubicBezTo>
                  <a:pt x="75" y="456"/>
                  <a:pt x="39" y="502"/>
                  <a:pt x="0" y="54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6" name="Freeform 12"/>
          <p:cNvSpPr>
            <a:spLocks/>
          </p:cNvSpPr>
          <p:nvPr/>
        </p:nvSpPr>
        <p:spPr bwMode="auto">
          <a:xfrm>
            <a:off x="4507740" y="3913728"/>
            <a:ext cx="896471" cy="1066245"/>
          </a:xfrm>
          <a:custGeom>
            <a:avLst/>
            <a:gdLst>
              <a:gd name="T0" fmla="*/ 0 w 349"/>
              <a:gd name="T1" fmla="*/ 415 h 415"/>
              <a:gd name="T2" fmla="*/ 0 w 349"/>
              <a:gd name="T3" fmla="*/ 415 h 415"/>
              <a:gd name="T4" fmla="*/ 349 w 349"/>
              <a:gd name="T5" fmla="*/ 0 h 415"/>
              <a:gd name="T6" fmla="*/ 349 w 349"/>
              <a:gd name="T7" fmla="*/ 0 h 415"/>
              <a:gd name="T8" fmla="*/ 197 w 349"/>
              <a:gd name="T9" fmla="*/ 219 h 415"/>
              <a:gd name="T10" fmla="*/ 0 w 349"/>
              <a:gd name="T11" fmla="*/ 415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415">
                <a:moveTo>
                  <a:pt x="0" y="415"/>
                </a:moveTo>
                <a:cubicBezTo>
                  <a:pt x="0" y="415"/>
                  <a:pt x="0" y="415"/>
                  <a:pt x="0" y="415"/>
                </a:cubicBezTo>
                <a:cubicBezTo>
                  <a:pt x="142" y="297"/>
                  <a:pt x="263" y="153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06" y="76"/>
                  <a:pt x="256" y="150"/>
                  <a:pt x="197" y="219"/>
                </a:cubicBezTo>
                <a:cubicBezTo>
                  <a:pt x="138" y="290"/>
                  <a:pt x="72" y="355"/>
                  <a:pt x="0" y="41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7" name="Freeform 16"/>
          <p:cNvSpPr>
            <a:spLocks/>
          </p:cNvSpPr>
          <p:nvPr/>
        </p:nvSpPr>
        <p:spPr bwMode="auto">
          <a:xfrm>
            <a:off x="2497425" y="2563469"/>
            <a:ext cx="580723" cy="3444669"/>
          </a:xfrm>
          <a:custGeom>
            <a:avLst/>
            <a:gdLst>
              <a:gd name="T0" fmla="*/ 0 w 226"/>
              <a:gd name="T1" fmla="*/ 1341 h 1341"/>
              <a:gd name="T2" fmla="*/ 0 w 226"/>
              <a:gd name="T3" fmla="*/ 1341 h 1341"/>
              <a:gd name="T4" fmla="*/ 76 w 226"/>
              <a:gd name="T5" fmla="*/ 1177 h 1341"/>
              <a:gd name="T6" fmla="*/ 144 w 226"/>
              <a:gd name="T7" fmla="*/ 754 h 1341"/>
              <a:gd name="T8" fmla="*/ 182 w 226"/>
              <a:gd name="T9" fmla="*/ 361 h 1341"/>
              <a:gd name="T10" fmla="*/ 192 w 226"/>
              <a:gd name="T11" fmla="*/ 251 h 1341"/>
              <a:gd name="T12" fmla="*/ 209 w 226"/>
              <a:gd name="T13" fmla="*/ 84 h 1341"/>
              <a:gd name="T14" fmla="*/ 226 w 226"/>
              <a:gd name="T15" fmla="*/ 0 h 1341"/>
              <a:gd name="T16" fmla="*/ 226 w 226"/>
              <a:gd name="T17" fmla="*/ 0 h 1341"/>
              <a:gd name="T18" fmla="*/ 210 w 226"/>
              <a:gd name="T19" fmla="*/ 84 h 1341"/>
              <a:gd name="T20" fmla="*/ 193 w 226"/>
              <a:gd name="T21" fmla="*/ 251 h 1341"/>
              <a:gd name="T22" fmla="*/ 183 w 226"/>
              <a:gd name="T23" fmla="*/ 361 h 1341"/>
              <a:gd name="T24" fmla="*/ 145 w 226"/>
              <a:gd name="T25" fmla="*/ 754 h 1341"/>
              <a:gd name="T26" fmla="*/ 77 w 226"/>
              <a:gd name="T27" fmla="*/ 1178 h 1341"/>
              <a:gd name="T28" fmla="*/ 0 w 226"/>
              <a:gd name="T29" fmla="*/ 1341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1341">
                <a:moveTo>
                  <a:pt x="0" y="1341"/>
                </a:moveTo>
                <a:cubicBezTo>
                  <a:pt x="0" y="1341"/>
                  <a:pt x="0" y="1341"/>
                  <a:pt x="0" y="1341"/>
                </a:cubicBezTo>
                <a:cubicBezTo>
                  <a:pt x="28" y="1322"/>
                  <a:pt x="52" y="1272"/>
                  <a:pt x="76" y="1177"/>
                </a:cubicBezTo>
                <a:cubicBezTo>
                  <a:pt x="101" y="1077"/>
                  <a:pt x="122" y="947"/>
                  <a:pt x="144" y="754"/>
                </a:cubicBezTo>
                <a:cubicBezTo>
                  <a:pt x="160" y="618"/>
                  <a:pt x="171" y="487"/>
                  <a:pt x="182" y="361"/>
                </a:cubicBezTo>
                <a:cubicBezTo>
                  <a:pt x="186" y="323"/>
                  <a:pt x="189" y="287"/>
                  <a:pt x="192" y="251"/>
                </a:cubicBezTo>
                <a:cubicBezTo>
                  <a:pt x="198" y="189"/>
                  <a:pt x="203" y="131"/>
                  <a:pt x="209" y="84"/>
                </a:cubicBezTo>
                <a:cubicBezTo>
                  <a:pt x="214" y="45"/>
                  <a:pt x="219" y="18"/>
                  <a:pt x="226" y="0"/>
                </a:cubicBezTo>
                <a:cubicBezTo>
                  <a:pt x="226" y="0"/>
                  <a:pt x="226" y="0"/>
                  <a:pt x="226" y="0"/>
                </a:cubicBezTo>
                <a:cubicBezTo>
                  <a:pt x="219" y="18"/>
                  <a:pt x="215" y="46"/>
                  <a:pt x="210" y="84"/>
                </a:cubicBezTo>
                <a:cubicBezTo>
                  <a:pt x="204" y="131"/>
                  <a:pt x="198" y="189"/>
                  <a:pt x="193" y="251"/>
                </a:cubicBezTo>
                <a:cubicBezTo>
                  <a:pt x="190" y="287"/>
                  <a:pt x="186" y="323"/>
                  <a:pt x="183" y="361"/>
                </a:cubicBezTo>
                <a:cubicBezTo>
                  <a:pt x="172" y="487"/>
                  <a:pt x="161" y="618"/>
                  <a:pt x="145" y="754"/>
                </a:cubicBezTo>
                <a:cubicBezTo>
                  <a:pt x="123" y="947"/>
                  <a:pt x="102" y="1077"/>
                  <a:pt x="77" y="1178"/>
                </a:cubicBezTo>
                <a:cubicBezTo>
                  <a:pt x="53" y="1273"/>
                  <a:pt x="29" y="1323"/>
                  <a:pt x="0" y="13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8" name="Freeform 21"/>
          <p:cNvSpPr>
            <a:spLocks/>
          </p:cNvSpPr>
          <p:nvPr/>
        </p:nvSpPr>
        <p:spPr bwMode="auto">
          <a:xfrm>
            <a:off x="707657" y="2563469"/>
            <a:ext cx="2370490" cy="3470056"/>
          </a:xfrm>
          <a:custGeom>
            <a:avLst/>
            <a:gdLst>
              <a:gd name="T0" fmla="*/ 0 w 923"/>
              <a:gd name="T1" fmla="*/ 1351 h 1351"/>
              <a:gd name="T2" fmla="*/ 0 w 923"/>
              <a:gd name="T3" fmla="*/ 1350 h 1351"/>
              <a:gd name="T4" fmla="*/ 51 w 923"/>
              <a:gd name="T5" fmla="*/ 1299 h 1351"/>
              <a:gd name="T6" fmla="*/ 128 w 923"/>
              <a:gd name="T7" fmla="*/ 1187 h 1351"/>
              <a:gd name="T8" fmla="*/ 235 w 923"/>
              <a:gd name="T9" fmla="*/ 1009 h 1351"/>
              <a:gd name="T10" fmla="*/ 303 w 923"/>
              <a:gd name="T11" fmla="*/ 892 h 1351"/>
              <a:gd name="T12" fmla="*/ 370 w 923"/>
              <a:gd name="T13" fmla="*/ 778 h 1351"/>
              <a:gd name="T14" fmla="*/ 674 w 923"/>
              <a:gd name="T15" fmla="*/ 291 h 1351"/>
              <a:gd name="T16" fmla="*/ 810 w 923"/>
              <a:gd name="T17" fmla="*/ 112 h 1351"/>
              <a:gd name="T18" fmla="*/ 923 w 923"/>
              <a:gd name="T19" fmla="*/ 0 h 1351"/>
              <a:gd name="T20" fmla="*/ 923 w 923"/>
              <a:gd name="T21" fmla="*/ 1 h 1351"/>
              <a:gd name="T22" fmla="*/ 811 w 923"/>
              <a:gd name="T23" fmla="*/ 113 h 1351"/>
              <a:gd name="T24" fmla="*/ 675 w 923"/>
              <a:gd name="T25" fmla="*/ 292 h 1351"/>
              <a:gd name="T26" fmla="*/ 370 w 923"/>
              <a:gd name="T27" fmla="*/ 778 h 1351"/>
              <a:gd name="T28" fmla="*/ 304 w 923"/>
              <a:gd name="T29" fmla="*/ 893 h 1351"/>
              <a:gd name="T30" fmla="*/ 235 w 923"/>
              <a:gd name="T31" fmla="*/ 1010 h 1351"/>
              <a:gd name="T32" fmla="*/ 129 w 923"/>
              <a:gd name="T33" fmla="*/ 1188 h 1351"/>
              <a:gd name="T34" fmla="*/ 52 w 923"/>
              <a:gd name="T35" fmla="*/ 1300 h 1351"/>
              <a:gd name="T36" fmla="*/ 0 w 923"/>
              <a:gd name="T37" fmla="*/ 1351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3" h="1351">
                <a:moveTo>
                  <a:pt x="0" y="1351"/>
                </a:moveTo>
                <a:cubicBezTo>
                  <a:pt x="0" y="1350"/>
                  <a:pt x="0" y="1350"/>
                  <a:pt x="0" y="1350"/>
                </a:cubicBezTo>
                <a:cubicBezTo>
                  <a:pt x="14" y="1341"/>
                  <a:pt x="31" y="1325"/>
                  <a:pt x="51" y="1299"/>
                </a:cubicBezTo>
                <a:cubicBezTo>
                  <a:pt x="73" y="1272"/>
                  <a:pt x="97" y="1236"/>
                  <a:pt x="128" y="1187"/>
                </a:cubicBezTo>
                <a:cubicBezTo>
                  <a:pt x="157" y="1141"/>
                  <a:pt x="191" y="1084"/>
                  <a:pt x="235" y="1009"/>
                </a:cubicBezTo>
                <a:cubicBezTo>
                  <a:pt x="257" y="972"/>
                  <a:pt x="279" y="933"/>
                  <a:pt x="303" y="892"/>
                </a:cubicBezTo>
                <a:cubicBezTo>
                  <a:pt x="324" y="855"/>
                  <a:pt x="347" y="817"/>
                  <a:pt x="370" y="778"/>
                </a:cubicBezTo>
                <a:cubicBezTo>
                  <a:pt x="465" y="615"/>
                  <a:pt x="568" y="444"/>
                  <a:pt x="674" y="291"/>
                </a:cubicBezTo>
                <a:cubicBezTo>
                  <a:pt x="724" y="219"/>
                  <a:pt x="769" y="160"/>
                  <a:pt x="810" y="112"/>
                </a:cubicBezTo>
                <a:cubicBezTo>
                  <a:pt x="851" y="64"/>
                  <a:pt x="888" y="27"/>
                  <a:pt x="923" y="0"/>
                </a:cubicBezTo>
                <a:cubicBezTo>
                  <a:pt x="923" y="1"/>
                  <a:pt x="923" y="1"/>
                  <a:pt x="923" y="1"/>
                </a:cubicBezTo>
                <a:cubicBezTo>
                  <a:pt x="889" y="28"/>
                  <a:pt x="852" y="65"/>
                  <a:pt x="811" y="113"/>
                </a:cubicBezTo>
                <a:cubicBezTo>
                  <a:pt x="770" y="161"/>
                  <a:pt x="725" y="219"/>
                  <a:pt x="675" y="292"/>
                </a:cubicBezTo>
                <a:cubicBezTo>
                  <a:pt x="569" y="444"/>
                  <a:pt x="466" y="616"/>
                  <a:pt x="370" y="778"/>
                </a:cubicBezTo>
                <a:cubicBezTo>
                  <a:pt x="348" y="817"/>
                  <a:pt x="325" y="856"/>
                  <a:pt x="304" y="893"/>
                </a:cubicBezTo>
                <a:cubicBezTo>
                  <a:pt x="280" y="934"/>
                  <a:pt x="258" y="972"/>
                  <a:pt x="235" y="1010"/>
                </a:cubicBezTo>
                <a:cubicBezTo>
                  <a:pt x="192" y="1085"/>
                  <a:pt x="158" y="1141"/>
                  <a:pt x="129" y="1188"/>
                </a:cubicBezTo>
                <a:cubicBezTo>
                  <a:pt x="98" y="1237"/>
                  <a:pt x="73" y="1272"/>
                  <a:pt x="52" y="1300"/>
                </a:cubicBezTo>
                <a:cubicBezTo>
                  <a:pt x="31" y="1326"/>
                  <a:pt x="15" y="1342"/>
                  <a:pt x="0" y="135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9" name="Freeform 22"/>
          <p:cNvSpPr>
            <a:spLocks/>
          </p:cNvSpPr>
          <p:nvPr/>
        </p:nvSpPr>
        <p:spPr bwMode="auto">
          <a:xfrm>
            <a:off x="707657" y="1749506"/>
            <a:ext cx="3668389" cy="4284020"/>
          </a:xfrm>
          <a:custGeom>
            <a:avLst/>
            <a:gdLst>
              <a:gd name="T0" fmla="*/ 0 w 1428"/>
              <a:gd name="T1" fmla="*/ 1668 h 1668"/>
              <a:gd name="T2" fmla="*/ 0 w 1428"/>
              <a:gd name="T3" fmla="*/ 1667 h 1668"/>
              <a:gd name="T4" fmla="*/ 138 w 1428"/>
              <a:gd name="T5" fmla="*/ 1610 h 1668"/>
              <a:gd name="T6" fmla="*/ 328 w 1428"/>
              <a:gd name="T7" fmla="*/ 1463 h 1668"/>
              <a:gd name="T8" fmla="*/ 563 w 1428"/>
              <a:gd name="T9" fmla="*/ 1219 h 1668"/>
              <a:gd name="T10" fmla="*/ 818 w 1428"/>
              <a:gd name="T11" fmla="*/ 903 h 1668"/>
              <a:gd name="T12" fmla="*/ 1055 w 1428"/>
              <a:gd name="T13" fmla="*/ 573 h 1668"/>
              <a:gd name="T14" fmla="*/ 1239 w 1428"/>
              <a:gd name="T15" fmla="*/ 295 h 1668"/>
              <a:gd name="T16" fmla="*/ 1338 w 1428"/>
              <a:gd name="T17" fmla="*/ 139 h 1668"/>
              <a:gd name="T18" fmla="*/ 1360 w 1428"/>
              <a:gd name="T19" fmla="*/ 104 h 1668"/>
              <a:gd name="T20" fmla="*/ 1427 w 1428"/>
              <a:gd name="T21" fmla="*/ 0 h 1668"/>
              <a:gd name="T22" fmla="*/ 1428 w 1428"/>
              <a:gd name="T23" fmla="*/ 1 h 1668"/>
              <a:gd name="T24" fmla="*/ 1361 w 1428"/>
              <a:gd name="T25" fmla="*/ 104 h 1668"/>
              <a:gd name="T26" fmla="*/ 1339 w 1428"/>
              <a:gd name="T27" fmla="*/ 140 h 1668"/>
              <a:gd name="T28" fmla="*/ 1240 w 1428"/>
              <a:gd name="T29" fmla="*/ 296 h 1668"/>
              <a:gd name="T30" fmla="*/ 1056 w 1428"/>
              <a:gd name="T31" fmla="*/ 574 h 1668"/>
              <a:gd name="T32" fmla="*/ 819 w 1428"/>
              <a:gd name="T33" fmla="*/ 903 h 1668"/>
              <a:gd name="T34" fmla="*/ 564 w 1428"/>
              <a:gd name="T35" fmla="*/ 1220 h 1668"/>
              <a:gd name="T36" fmla="*/ 328 w 1428"/>
              <a:gd name="T37" fmla="*/ 1464 h 1668"/>
              <a:gd name="T38" fmla="*/ 139 w 1428"/>
              <a:gd name="T39" fmla="*/ 1611 h 1668"/>
              <a:gd name="T40" fmla="*/ 0 w 1428"/>
              <a:gd name="T41" fmla="*/ 1668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8" h="1668">
                <a:moveTo>
                  <a:pt x="0" y="1668"/>
                </a:moveTo>
                <a:cubicBezTo>
                  <a:pt x="0" y="1667"/>
                  <a:pt x="0" y="1667"/>
                  <a:pt x="0" y="1667"/>
                </a:cubicBezTo>
                <a:cubicBezTo>
                  <a:pt x="40" y="1661"/>
                  <a:pt x="86" y="1642"/>
                  <a:pt x="138" y="1610"/>
                </a:cubicBezTo>
                <a:cubicBezTo>
                  <a:pt x="196" y="1576"/>
                  <a:pt x="259" y="1526"/>
                  <a:pt x="328" y="1463"/>
                </a:cubicBezTo>
                <a:cubicBezTo>
                  <a:pt x="398" y="1399"/>
                  <a:pt x="475" y="1319"/>
                  <a:pt x="563" y="1219"/>
                </a:cubicBezTo>
                <a:cubicBezTo>
                  <a:pt x="645" y="1124"/>
                  <a:pt x="731" y="1018"/>
                  <a:pt x="818" y="903"/>
                </a:cubicBezTo>
                <a:cubicBezTo>
                  <a:pt x="899" y="796"/>
                  <a:pt x="978" y="685"/>
                  <a:pt x="1055" y="573"/>
                </a:cubicBezTo>
                <a:cubicBezTo>
                  <a:pt x="1122" y="475"/>
                  <a:pt x="1184" y="382"/>
                  <a:pt x="1239" y="295"/>
                </a:cubicBezTo>
                <a:cubicBezTo>
                  <a:pt x="1277" y="237"/>
                  <a:pt x="1309" y="185"/>
                  <a:pt x="1338" y="139"/>
                </a:cubicBezTo>
                <a:cubicBezTo>
                  <a:pt x="1346" y="127"/>
                  <a:pt x="1353" y="115"/>
                  <a:pt x="1360" y="104"/>
                </a:cubicBezTo>
                <a:cubicBezTo>
                  <a:pt x="1389" y="57"/>
                  <a:pt x="1410" y="25"/>
                  <a:pt x="1427" y="0"/>
                </a:cubicBezTo>
                <a:cubicBezTo>
                  <a:pt x="1428" y="1"/>
                  <a:pt x="1428" y="1"/>
                  <a:pt x="1428" y="1"/>
                </a:cubicBezTo>
                <a:cubicBezTo>
                  <a:pt x="1411" y="26"/>
                  <a:pt x="1390" y="58"/>
                  <a:pt x="1361" y="104"/>
                </a:cubicBezTo>
                <a:cubicBezTo>
                  <a:pt x="1354" y="116"/>
                  <a:pt x="1346" y="127"/>
                  <a:pt x="1339" y="140"/>
                </a:cubicBezTo>
                <a:cubicBezTo>
                  <a:pt x="1310" y="185"/>
                  <a:pt x="1277" y="237"/>
                  <a:pt x="1240" y="296"/>
                </a:cubicBezTo>
                <a:cubicBezTo>
                  <a:pt x="1185" y="382"/>
                  <a:pt x="1123" y="476"/>
                  <a:pt x="1056" y="574"/>
                </a:cubicBezTo>
                <a:cubicBezTo>
                  <a:pt x="979" y="686"/>
                  <a:pt x="900" y="797"/>
                  <a:pt x="819" y="903"/>
                </a:cubicBezTo>
                <a:cubicBezTo>
                  <a:pt x="732" y="1019"/>
                  <a:pt x="646" y="1125"/>
                  <a:pt x="564" y="1220"/>
                </a:cubicBezTo>
                <a:cubicBezTo>
                  <a:pt x="476" y="1320"/>
                  <a:pt x="399" y="1400"/>
                  <a:pt x="328" y="1464"/>
                </a:cubicBezTo>
                <a:cubicBezTo>
                  <a:pt x="260" y="1527"/>
                  <a:pt x="196" y="1576"/>
                  <a:pt x="139" y="1611"/>
                </a:cubicBezTo>
                <a:cubicBezTo>
                  <a:pt x="87" y="1643"/>
                  <a:pt x="40" y="1662"/>
                  <a:pt x="0" y="166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>
            <a:off x="-1140818" y="4979973"/>
            <a:ext cx="5648558" cy="1218565"/>
          </a:xfrm>
          <a:custGeom>
            <a:avLst/>
            <a:gdLst>
              <a:gd name="T0" fmla="*/ 517 w 2198"/>
              <a:gd name="T1" fmla="*/ 376 h 474"/>
              <a:gd name="T2" fmla="*/ 0 w 2198"/>
              <a:gd name="T3" fmla="*/ 170 h 474"/>
              <a:gd name="T4" fmla="*/ 1 w 2198"/>
              <a:gd name="T5" fmla="*/ 169 h 474"/>
              <a:gd name="T6" fmla="*/ 1259 w 2198"/>
              <a:gd name="T7" fmla="*/ 426 h 474"/>
              <a:gd name="T8" fmla="*/ 1819 w 2198"/>
              <a:gd name="T9" fmla="*/ 271 h 474"/>
              <a:gd name="T10" fmla="*/ 2197 w 2198"/>
              <a:gd name="T11" fmla="*/ 0 h 474"/>
              <a:gd name="T12" fmla="*/ 2198 w 2198"/>
              <a:gd name="T13" fmla="*/ 0 h 474"/>
              <a:gd name="T14" fmla="*/ 2029 w 2198"/>
              <a:gd name="T15" fmla="*/ 147 h 474"/>
              <a:gd name="T16" fmla="*/ 1819 w 2198"/>
              <a:gd name="T17" fmla="*/ 271 h 474"/>
              <a:gd name="T18" fmla="*/ 1554 w 2198"/>
              <a:gd name="T19" fmla="*/ 370 h 474"/>
              <a:gd name="T20" fmla="*/ 1259 w 2198"/>
              <a:gd name="T21" fmla="*/ 427 h 474"/>
              <a:gd name="T22" fmla="*/ 517 w 2198"/>
              <a:gd name="T23" fmla="*/ 376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98" h="474">
                <a:moveTo>
                  <a:pt x="517" y="376"/>
                </a:moveTo>
                <a:cubicBezTo>
                  <a:pt x="334" y="330"/>
                  <a:pt x="159" y="261"/>
                  <a:pt x="0" y="170"/>
                </a:cubicBezTo>
                <a:cubicBezTo>
                  <a:pt x="1" y="169"/>
                  <a:pt x="1" y="169"/>
                  <a:pt x="1" y="169"/>
                </a:cubicBezTo>
                <a:cubicBezTo>
                  <a:pt x="368" y="381"/>
                  <a:pt x="826" y="474"/>
                  <a:pt x="1259" y="426"/>
                </a:cubicBezTo>
                <a:cubicBezTo>
                  <a:pt x="1460" y="404"/>
                  <a:pt x="1653" y="350"/>
                  <a:pt x="1819" y="271"/>
                </a:cubicBezTo>
                <a:cubicBezTo>
                  <a:pt x="1966" y="200"/>
                  <a:pt x="2097" y="107"/>
                  <a:pt x="2197" y="0"/>
                </a:cubicBezTo>
                <a:cubicBezTo>
                  <a:pt x="2198" y="0"/>
                  <a:pt x="2198" y="0"/>
                  <a:pt x="2198" y="0"/>
                </a:cubicBezTo>
                <a:cubicBezTo>
                  <a:pt x="2148" y="53"/>
                  <a:pt x="2091" y="102"/>
                  <a:pt x="2029" y="147"/>
                </a:cubicBezTo>
                <a:cubicBezTo>
                  <a:pt x="1965" y="194"/>
                  <a:pt x="1894" y="236"/>
                  <a:pt x="1819" y="271"/>
                </a:cubicBezTo>
                <a:cubicBezTo>
                  <a:pt x="1737" y="311"/>
                  <a:pt x="1648" y="344"/>
                  <a:pt x="1554" y="370"/>
                </a:cubicBezTo>
                <a:cubicBezTo>
                  <a:pt x="1460" y="397"/>
                  <a:pt x="1360" y="416"/>
                  <a:pt x="1259" y="427"/>
                </a:cubicBezTo>
                <a:cubicBezTo>
                  <a:pt x="1013" y="455"/>
                  <a:pt x="758" y="436"/>
                  <a:pt x="517" y="37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1" name="Freeform 26"/>
          <p:cNvSpPr>
            <a:spLocks/>
          </p:cNvSpPr>
          <p:nvPr/>
        </p:nvSpPr>
        <p:spPr bwMode="auto">
          <a:xfrm>
            <a:off x="-1140818" y="3913729"/>
            <a:ext cx="6545029" cy="2214996"/>
          </a:xfrm>
          <a:custGeom>
            <a:avLst/>
            <a:gdLst>
              <a:gd name="T0" fmla="*/ 490 w 2547"/>
              <a:gd name="T1" fmla="*/ 780 h 862"/>
              <a:gd name="T2" fmla="*/ 0 w 2547"/>
              <a:gd name="T3" fmla="*/ 585 h 862"/>
              <a:gd name="T4" fmla="*/ 1 w 2547"/>
              <a:gd name="T5" fmla="*/ 584 h 862"/>
              <a:gd name="T6" fmla="*/ 766 w 2547"/>
              <a:gd name="T7" fmla="*/ 829 h 862"/>
              <a:gd name="T8" fmla="*/ 1615 w 2547"/>
              <a:gd name="T9" fmla="*/ 758 h 862"/>
              <a:gd name="T10" fmla="*/ 1971 w 2547"/>
              <a:gd name="T11" fmla="*/ 613 h 862"/>
              <a:gd name="T12" fmla="*/ 2246 w 2547"/>
              <a:gd name="T13" fmla="*/ 423 h 862"/>
              <a:gd name="T14" fmla="*/ 2546 w 2547"/>
              <a:gd name="T15" fmla="*/ 0 h 862"/>
              <a:gd name="T16" fmla="*/ 2547 w 2547"/>
              <a:gd name="T17" fmla="*/ 0 h 862"/>
              <a:gd name="T18" fmla="*/ 2247 w 2547"/>
              <a:gd name="T19" fmla="*/ 424 h 862"/>
              <a:gd name="T20" fmla="*/ 1972 w 2547"/>
              <a:gd name="T21" fmla="*/ 614 h 862"/>
              <a:gd name="T22" fmla="*/ 1616 w 2547"/>
              <a:gd name="T23" fmla="*/ 759 h 862"/>
              <a:gd name="T24" fmla="*/ 766 w 2547"/>
              <a:gd name="T25" fmla="*/ 830 h 862"/>
              <a:gd name="T26" fmla="*/ 490 w 2547"/>
              <a:gd name="T27" fmla="*/ 78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47" h="862">
                <a:moveTo>
                  <a:pt x="490" y="780"/>
                </a:moveTo>
                <a:cubicBezTo>
                  <a:pt x="314" y="736"/>
                  <a:pt x="147" y="670"/>
                  <a:pt x="0" y="585"/>
                </a:cubicBezTo>
                <a:cubicBezTo>
                  <a:pt x="1" y="584"/>
                  <a:pt x="1" y="584"/>
                  <a:pt x="1" y="584"/>
                </a:cubicBezTo>
                <a:cubicBezTo>
                  <a:pt x="222" y="713"/>
                  <a:pt x="487" y="797"/>
                  <a:pt x="766" y="829"/>
                </a:cubicBezTo>
                <a:cubicBezTo>
                  <a:pt x="1052" y="861"/>
                  <a:pt x="1346" y="837"/>
                  <a:pt x="1615" y="758"/>
                </a:cubicBezTo>
                <a:cubicBezTo>
                  <a:pt x="1743" y="721"/>
                  <a:pt x="1863" y="672"/>
                  <a:pt x="1971" y="613"/>
                </a:cubicBezTo>
                <a:cubicBezTo>
                  <a:pt x="2074" y="558"/>
                  <a:pt x="2166" y="494"/>
                  <a:pt x="2246" y="423"/>
                </a:cubicBezTo>
                <a:cubicBezTo>
                  <a:pt x="2385" y="300"/>
                  <a:pt x="2489" y="154"/>
                  <a:pt x="2546" y="0"/>
                </a:cubicBezTo>
                <a:cubicBezTo>
                  <a:pt x="2547" y="0"/>
                  <a:pt x="2547" y="0"/>
                  <a:pt x="2547" y="0"/>
                </a:cubicBezTo>
                <a:cubicBezTo>
                  <a:pt x="2490" y="154"/>
                  <a:pt x="2386" y="301"/>
                  <a:pt x="2247" y="424"/>
                </a:cubicBezTo>
                <a:cubicBezTo>
                  <a:pt x="2167" y="494"/>
                  <a:pt x="2074" y="558"/>
                  <a:pt x="1972" y="614"/>
                </a:cubicBezTo>
                <a:cubicBezTo>
                  <a:pt x="1863" y="673"/>
                  <a:pt x="1744" y="722"/>
                  <a:pt x="1616" y="759"/>
                </a:cubicBezTo>
                <a:cubicBezTo>
                  <a:pt x="1346" y="838"/>
                  <a:pt x="1052" y="862"/>
                  <a:pt x="766" y="830"/>
                </a:cubicBezTo>
                <a:cubicBezTo>
                  <a:pt x="672" y="819"/>
                  <a:pt x="580" y="803"/>
                  <a:pt x="490" y="78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2" name="Freeform 27"/>
          <p:cNvSpPr>
            <a:spLocks/>
          </p:cNvSpPr>
          <p:nvPr/>
        </p:nvSpPr>
        <p:spPr bwMode="auto">
          <a:xfrm>
            <a:off x="-1140818" y="2563469"/>
            <a:ext cx="4218966" cy="2871879"/>
          </a:xfrm>
          <a:custGeom>
            <a:avLst/>
            <a:gdLst>
              <a:gd name="T0" fmla="*/ 11 w 1642"/>
              <a:gd name="T1" fmla="*/ 1116 h 1118"/>
              <a:gd name="T2" fmla="*/ 0 w 1642"/>
              <a:gd name="T3" fmla="*/ 1111 h 1118"/>
              <a:gd name="T4" fmla="*/ 1 w 1642"/>
              <a:gd name="T5" fmla="*/ 1110 h 1118"/>
              <a:gd name="T6" fmla="*/ 50 w 1642"/>
              <a:gd name="T7" fmla="*/ 1112 h 1118"/>
              <a:gd name="T8" fmla="*/ 154 w 1642"/>
              <a:gd name="T9" fmla="*/ 1062 h 1118"/>
              <a:gd name="T10" fmla="*/ 326 w 1642"/>
              <a:gd name="T11" fmla="*/ 949 h 1118"/>
              <a:gd name="T12" fmla="*/ 565 w 1642"/>
              <a:gd name="T13" fmla="*/ 776 h 1118"/>
              <a:gd name="T14" fmla="*/ 790 w 1642"/>
              <a:gd name="T15" fmla="*/ 607 h 1118"/>
              <a:gd name="T16" fmla="*/ 1148 w 1642"/>
              <a:gd name="T17" fmla="*/ 341 h 1118"/>
              <a:gd name="T18" fmla="*/ 1419 w 1642"/>
              <a:gd name="T19" fmla="*/ 147 h 1118"/>
              <a:gd name="T20" fmla="*/ 1642 w 1642"/>
              <a:gd name="T21" fmla="*/ 0 h 1118"/>
              <a:gd name="T22" fmla="*/ 1642 w 1642"/>
              <a:gd name="T23" fmla="*/ 1 h 1118"/>
              <a:gd name="T24" fmla="*/ 1419 w 1642"/>
              <a:gd name="T25" fmla="*/ 147 h 1118"/>
              <a:gd name="T26" fmla="*/ 1148 w 1642"/>
              <a:gd name="T27" fmla="*/ 341 h 1118"/>
              <a:gd name="T28" fmla="*/ 791 w 1642"/>
              <a:gd name="T29" fmla="*/ 608 h 1118"/>
              <a:gd name="T30" fmla="*/ 565 w 1642"/>
              <a:gd name="T31" fmla="*/ 776 h 1118"/>
              <a:gd name="T32" fmla="*/ 326 w 1642"/>
              <a:gd name="T33" fmla="*/ 950 h 1118"/>
              <a:gd name="T34" fmla="*/ 154 w 1642"/>
              <a:gd name="T35" fmla="*/ 1062 h 1118"/>
              <a:gd name="T36" fmla="*/ 50 w 1642"/>
              <a:gd name="T37" fmla="*/ 1113 h 1118"/>
              <a:gd name="T38" fmla="*/ 11 w 1642"/>
              <a:gd name="T39" fmla="*/ 1116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2" h="1118">
                <a:moveTo>
                  <a:pt x="11" y="1116"/>
                </a:moveTo>
                <a:cubicBezTo>
                  <a:pt x="6" y="1115"/>
                  <a:pt x="3" y="1113"/>
                  <a:pt x="0" y="1111"/>
                </a:cubicBezTo>
                <a:cubicBezTo>
                  <a:pt x="1" y="1110"/>
                  <a:pt x="1" y="1110"/>
                  <a:pt x="1" y="1110"/>
                </a:cubicBezTo>
                <a:cubicBezTo>
                  <a:pt x="10" y="1118"/>
                  <a:pt x="27" y="1118"/>
                  <a:pt x="50" y="1112"/>
                </a:cubicBezTo>
                <a:cubicBezTo>
                  <a:pt x="75" y="1104"/>
                  <a:pt x="108" y="1088"/>
                  <a:pt x="154" y="1062"/>
                </a:cubicBezTo>
                <a:cubicBezTo>
                  <a:pt x="200" y="1034"/>
                  <a:pt x="257" y="997"/>
                  <a:pt x="326" y="949"/>
                </a:cubicBezTo>
                <a:cubicBezTo>
                  <a:pt x="395" y="901"/>
                  <a:pt x="469" y="847"/>
                  <a:pt x="565" y="776"/>
                </a:cubicBezTo>
                <a:cubicBezTo>
                  <a:pt x="638" y="721"/>
                  <a:pt x="712" y="666"/>
                  <a:pt x="790" y="607"/>
                </a:cubicBezTo>
                <a:cubicBezTo>
                  <a:pt x="907" y="519"/>
                  <a:pt x="1027" y="429"/>
                  <a:pt x="1148" y="341"/>
                </a:cubicBezTo>
                <a:cubicBezTo>
                  <a:pt x="1248" y="267"/>
                  <a:pt x="1337" y="204"/>
                  <a:pt x="1419" y="147"/>
                </a:cubicBezTo>
                <a:cubicBezTo>
                  <a:pt x="1502" y="89"/>
                  <a:pt x="1575" y="41"/>
                  <a:pt x="1642" y="0"/>
                </a:cubicBezTo>
                <a:cubicBezTo>
                  <a:pt x="1642" y="1"/>
                  <a:pt x="1642" y="1"/>
                  <a:pt x="1642" y="1"/>
                </a:cubicBezTo>
                <a:cubicBezTo>
                  <a:pt x="1576" y="42"/>
                  <a:pt x="1503" y="90"/>
                  <a:pt x="1419" y="147"/>
                </a:cubicBezTo>
                <a:cubicBezTo>
                  <a:pt x="1337" y="204"/>
                  <a:pt x="1249" y="268"/>
                  <a:pt x="1148" y="341"/>
                </a:cubicBezTo>
                <a:cubicBezTo>
                  <a:pt x="1028" y="429"/>
                  <a:pt x="907" y="520"/>
                  <a:pt x="791" y="608"/>
                </a:cubicBezTo>
                <a:cubicBezTo>
                  <a:pt x="713" y="666"/>
                  <a:pt x="639" y="722"/>
                  <a:pt x="565" y="776"/>
                </a:cubicBezTo>
                <a:cubicBezTo>
                  <a:pt x="469" y="848"/>
                  <a:pt x="396" y="901"/>
                  <a:pt x="326" y="950"/>
                </a:cubicBezTo>
                <a:cubicBezTo>
                  <a:pt x="257" y="998"/>
                  <a:pt x="201" y="1035"/>
                  <a:pt x="154" y="1062"/>
                </a:cubicBezTo>
                <a:cubicBezTo>
                  <a:pt x="108" y="1089"/>
                  <a:pt x="76" y="1105"/>
                  <a:pt x="50" y="1113"/>
                </a:cubicBezTo>
                <a:cubicBezTo>
                  <a:pt x="34" y="1117"/>
                  <a:pt x="20" y="1118"/>
                  <a:pt x="11" y="11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5018649" y="-87862"/>
            <a:ext cx="793337" cy="344309"/>
          </a:xfrm>
          <a:custGeom>
            <a:avLst/>
            <a:gdLst>
              <a:gd name="T0" fmla="*/ 1 w 309"/>
              <a:gd name="T1" fmla="*/ 134 h 134"/>
              <a:gd name="T2" fmla="*/ 0 w 309"/>
              <a:gd name="T3" fmla="*/ 134 h 134"/>
              <a:gd name="T4" fmla="*/ 145 w 309"/>
              <a:gd name="T5" fmla="*/ 43 h 134"/>
              <a:gd name="T6" fmla="*/ 309 w 309"/>
              <a:gd name="T7" fmla="*/ 22 h 134"/>
              <a:gd name="T8" fmla="*/ 309 w 309"/>
              <a:gd name="T9" fmla="*/ 23 h 134"/>
              <a:gd name="T10" fmla="*/ 1 w 309"/>
              <a:gd name="T1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9" h="134">
                <a:moveTo>
                  <a:pt x="1" y="134"/>
                </a:moveTo>
                <a:cubicBezTo>
                  <a:pt x="0" y="134"/>
                  <a:pt x="0" y="134"/>
                  <a:pt x="0" y="134"/>
                </a:cubicBezTo>
                <a:cubicBezTo>
                  <a:pt x="46" y="94"/>
                  <a:pt x="96" y="63"/>
                  <a:pt x="145" y="43"/>
                </a:cubicBezTo>
                <a:cubicBezTo>
                  <a:pt x="202" y="20"/>
                  <a:pt x="257" y="13"/>
                  <a:pt x="309" y="22"/>
                </a:cubicBezTo>
                <a:cubicBezTo>
                  <a:pt x="309" y="23"/>
                  <a:pt x="309" y="23"/>
                  <a:pt x="309" y="23"/>
                </a:cubicBezTo>
                <a:cubicBezTo>
                  <a:pt x="179" y="0"/>
                  <a:pt x="60" y="83"/>
                  <a:pt x="1" y="13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4844115" y="-116423"/>
            <a:ext cx="967871" cy="509323"/>
          </a:xfrm>
          <a:custGeom>
            <a:avLst/>
            <a:gdLst>
              <a:gd name="T0" fmla="*/ 1 w 377"/>
              <a:gd name="T1" fmla="*/ 198 h 198"/>
              <a:gd name="T2" fmla="*/ 0 w 377"/>
              <a:gd name="T3" fmla="*/ 198 h 198"/>
              <a:gd name="T4" fmla="*/ 171 w 377"/>
              <a:gd name="T5" fmla="*/ 67 h 198"/>
              <a:gd name="T6" fmla="*/ 377 w 377"/>
              <a:gd name="T7" fmla="*/ 33 h 198"/>
              <a:gd name="T8" fmla="*/ 377 w 377"/>
              <a:gd name="T9" fmla="*/ 34 h 198"/>
              <a:gd name="T10" fmla="*/ 1 w 377"/>
              <a:gd name="T11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198">
                <a:moveTo>
                  <a:pt x="1" y="198"/>
                </a:moveTo>
                <a:cubicBezTo>
                  <a:pt x="0" y="198"/>
                  <a:pt x="0" y="198"/>
                  <a:pt x="0" y="198"/>
                </a:cubicBezTo>
                <a:cubicBezTo>
                  <a:pt x="38" y="159"/>
                  <a:pt x="98" y="104"/>
                  <a:pt x="171" y="67"/>
                </a:cubicBezTo>
                <a:cubicBezTo>
                  <a:pt x="243" y="31"/>
                  <a:pt x="312" y="20"/>
                  <a:pt x="377" y="33"/>
                </a:cubicBezTo>
                <a:cubicBezTo>
                  <a:pt x="377" y="34"/>
                  <a:pt x="377" y="34"/>
                  <a:pt x="377" y="34"/>
                </a:cubicBezTo>
                <a:cubicBezTo>
                  <a:pt x="211" y="0"/>
                  <a:pt x="59" y="138"/>
                  <a:pt x="1" y="19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4493460" y="-71995"/>
            <a:ext cx="1318526" cy="1045618"/>
          </a:xfrm>
          <a:custGeom>
            <a:avLst/>
            <a:gdLst>
              <a:gd name="T0" fmla="*/ 1 w 513"/>
              <a:gd name="T1" fmla="*/ 407 h 407"/>
              <a:gd name="T2" fmla="*/ 0 w 513"/>
              <a:gd name="T3" fmla="*/ 406 h 407"/>
              <a:gd name="T4" fmla="*/ 177 w 513"/>
              <a:gd name="T5" fmla="*/ 157 h 407"/>
              <a:gd name="T6" fmla="*/ 332 w 513"/>
              <a:gd name="T7" fmla="*/ 46 h 407"/>
              <a:gd name="T8" fmla="*/ 513 w 513"/>
              <a:gd name="T9" fmla="*/ 16 h 407"/>
              <a:gd name="T10" fmla="*/ 513 w 513"/>
              <a:gd name="T11" fmla="*/ 17 h 407"/>
              <a:gd name="T12" fmla="*/ 178 w 513"/>
              <a:gd name="T13" fmla="*/ 157 h 407"/>
              <a:gd name="T14" fmla="*/ 1 w 513"/>
              <a:gd name="T15" fmla="*/ 407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3" h="407">
                <a:moveTo>
                  <a:pt x="1" y="407"/>
                </a:moveTo>
                <a:cubicBezTo>
                  <a:pt x="0" y="406"/>
                  <a:pt x="0" y="406"/>
                  <a:pt x="0" y="406"/>
                </a:cubicBezTo>
                <a:cubicBezTo>
                  <a:pt x="49" y="307"/>
                  <a:pt x="107" y="225"/>
                  <a:pt x="177" y="157"/>
                </a:cubicBezTo>
                <a:cubicBezTo>
                  <a:pt x="226" y="109"/>
                  <a:pt x="279" y="71"/>
                  <a:pt x="332" y="46"/>
                </a:cubicBezTo>
                <a:cubicBezTo>
                  <a:pt x="395" y="17"/>
                  <a:pt x="455" y="7"/>
                  <a:pt x="513" y="16"/>
                </a:cubicBezTo>
                <a:cubicBezTo>
                  <a:pt x="513" y="17"/>
                  <a:pt x="513" y="17"/>
                  <a:pt x="513" y="17"/>
                </a:cubicBezTo>
                <a:cubicBezTo>
                  <a:pt x="408" y="0"/>
                  <a:pt x="286" y="51"/>
                  <a:pt x="178" y="157"/>
                </a:cubicBezTo>
                <a:cubicBezTo>
                  <a:pt x="108" y="226"/>
                  <a:pt x="50" y="307"/>
                  <a:pt x="1" y="40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6" name="Freeform 37"/>
          <p:cNvSpPr>
            <a:spLocks/>
          </p:cNvSpPr>
          <p:nvPr/>
        </p:nvSpPr>
        <p:spPr bwMode="auto">
          <a:xfrm>
            <a:off x="3078147" y="-30742"/>
            <a:ext cx="2733839" cy="2594212"/>
          </a:xfrm>
          <a:custGeom>
            <a:avLst/>
            <a:gdLst>
              <a:gd name="T0" fmla="*/ 0 w 1064"/>
              <a:gd name="T1" fmla="*/ 1010 h 1010"/>
              <a:gd name="T2" fmla="*/ 0 w 1064"/>
              <a:gd name="T3" fmla="*/ 1010 h 1010"/>
              <a:gd name="T4" fmla="*/ 479 w 1064"/>
              <a:gd name="T5" fmla="*/ 742 h 1010"/>
              <a:gd name="T6" fmla="*/ 821 w 1064"/>
              <a:gd name="T7" fmla="*/ 460 h 1010"/>
              <a:gd name="T8" fmla="*/ 1009 w 1064"/>
              <a:gd name="T9" fmla="*/ 205 h 1010"/>
              <a:gd name="T10" fmla="*/ 1063 w 1064"/>
              <a:gd name="T11" fmla="*/ 0 h 1010"/>
              <a:gd name="T12" fmla="*/ 1064 w 1064"/>
              <a:gd name="T13" fmla="*/ 0 h 1010"/>
              <a:gd name="T14" fmla="*/ 1009 w 1064"/>
              <a:gd name="T15" fmla="*/ 206 h 1010"/>
              <a:gd name="T16" fmla="*/ 822 w 1064"/>
              <a:gd name="T17" fmla="*/ 460 h 1010"/>
              <a:gd name="T18" fmla="*/ 479 w 1064"/>
              <a:gd name="T19" fmla="*/ 743 h 1010"/>
              <a:gd name="T20" fmla="*/ 0 w 1064"/>
              <a:gd name="T21" fmla="*/ 101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4" h="1010">
                <a:moveTo>
                  <a:pt x="0" y="1010"/>
                </a:moveTo>
                <a:cubicBezTo>
                  <a:pt x="0" y="1010"/>
                  <a:pt x="0" y="1010"/>
                  <a:pt x="0" y="1010"/>
                </a:cubicBezTo>
                <a:cubicBezTo>
                  <a:pt x="175" y="929"/>
                  <a:pt x="336" y="839"/>
                  <a:pt x="479" y="742"/>
                </a:cubicBezTo>
                <a:cubicBezTo>
                  <a:pt x="613" y="651"/>
                  <a:pt x="728" y="556"/>
                  <a:pt x="821" y="460"/>
                </a:cubicBezTo>
                <a:cubicBezTo>
                  <a:pt x="905" y="373"/>
                  <a:pt x="968" y="287"/>
                  <a:pt x="1009" y="205"/>
                </a:cubicBezTo>
                <a:cubicBezTo>
                  <a:pt x="1044" y="133"/>
                  <a:pt x="1063" y="63"/>
                  <a:pt x="1063" y="0"/>
                </a:cubicBezTo>
                <a:cubicBezTo>
                  <a:pt x="1064" y="0"/>
                  <a:pt x="1064" y="0"/>
                  <a:pt x="1064" y="0"/>
                </a:cubicBezTo>
                <a:cubicBezTo>
                  <a:pt x="1064" y="63"/>
                  <a:pt x="1045" y="134"/>
                  <a:pt x="1009" y="206"/>
                </a:cubicBezTo>
                <a:cubicBezTo>
                  <a:pt x="969" y="288"/>
                  <a:pt x="905" y="373"/>
                  <a:pt x="822" y="460"/>
                </a:cubicBezTo>
                <a:cubicBezTo>
                  <a:pt x="728" y="557"/>
                  <a:pt x="613" y="652"/>
                  <a:pt x="479" y="743"/>
                </a:cubicBezTo>
                <a:cubicBezTo>
                  <a:pt x="336" y="840"/>
                  <a:pt x="175" y="930"/>
                  <a:pt x="0" y="101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7" name="Freeform 38"/>
          <p:cNvSpPr>
            <a:spLocks/>
          </p:cNvSpPr>
          <p:nvPr/>
        </p:nvSpPr>
        <p:spPr bwMode="auto">
          <a:xfrm>
            <a:off x="4376046" y="-30742"/>
            <a:ext cx="1435940" cy="1781835"/>
          </a:xfrm>
          <a:custGeom>
            <a:avLst/>
            <a:gdLst>
              <a:gd name="T0" fmla="*/ 0 w 559"/>
              <a:gd name="T1" fmla="*/ 694 h 694"/>
              <a:gd name="T2" fmla="*/ 0 w 559"/>
              <a:gd name="T3" fmla="*/ 693 h 694"/>
              <a:gd name="T4" fmla="*/ 234 w 559"/>
              <a:gd name="T5" fmla="*/ 497 h 694"/>
              <a:gd name="T6" fmla="*/ 405 w 559"/>
              <a:gd name="T7" fmla="*/ 310 h 694"/>
              <a:gd name="T8" fmla="*/ 558 w 559"/>
              <a:gd name="T9" fmla="*/ 0 h 694"/>
              <a:gd name="T10" fmla="*/ 559 w 559"/>
              <a:gd name="T11" fmla="*/ 0 h 694"/>
              <a:gd name="T12" fmla="*/ 508 w 559"/>
              <a:gd name="T13" fmla="*/ 150 h 694"/>
              <a:gd name="T14" fmla="*/ 406 w 559"/>
              <a:gd name="T15" fmla="*/ 310 h 694"/>
              <a:gd name="T16" fmla="*/ 234 w 559"/>
              <a:gd name="T17" fmla="*/ 498 h 694"/>
              <a:gd name="T18" fmla="*/ 0 w 559"/>
              <a:gd name="T19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9" h="694">
                <a:moveTo>
                  <a:pt x="0" y="694"/>
                </a:moveTo>
                <a:cubicBezTo>
                  <a:pt x="0" y="693"/>
                  <a:pt x="0" y="693"/>
                  <a:pt x="0" y="693"/>
                </a:cubicBezTo>
                <a:cubicBezTo>
                  <a:pt x="87" y="629"/>
                  <a:pt x="165" y="563"/>
                  <a:pt x="234" y="497"/>
                </a:cubicBezTo>
                <a:cubicBezTo>
                  <a:pt x="301" y="434"/>
                  <a:pt x="358" y="371"/>
                  <a:pt x="405" y="310"/>
                </a:cubicBezTo>
                <a:cubicBezTo>
                  <a:pt x="491" y="200"/>
                  <a:pt x="544" y="93"/>
                  <a:pt x="558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552" y="47"/>
                  <a:pt x="535" y="97"/>
                  <a:pt x="508" y="150"/>
                </a:cubicBezTo>
                <a:cubicBezTo>
                  <a:pt x="483" y="202"/>
                  <a:pt x="448" y="256"/>
                  <a:pt x="406" y="310"/>
                </a:cubicBezTo>
                <a:cubicBezTo>
                  <a:pt x="359" y="371"/>
                  <a:pt x="301" y="434"/>
                  <a:pt x="234" y="498"/>
                </a:cubicBezTo>
                <a:cubicBezTo>
                  <a:pt x="166" y="563"/>
                  <a:pt x="87" y="629"/>
                  <a:pt x="0" y="69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8" name="Freeform 39"/>
          <p:cNvSpPr>
            <a:spLocks/>
          </p:cNvSpPr>
          <p:nvPr/>
        </p:nvSpPr>
        <p:spPr bwMode="auto">
          <a:xfrm>
            <a:off x="5231264" y="-30742"/>
            <a:ext cx="580723" cy="548989"/>
          </a:xfrm>
          <a:custGeom>
            <a:avLst/>
            <a:gdLst>
              <a:gd name="T0" fmla="*/ 0 w 226"/>
              <a:gd name="T1" fmla="*/ 214 h 214"/>
              <a:gd name="T2" fmla="*/ 0 w 226"/>
              <a:gd name="T3" fmla="*/ 214 h 214"/>
              <a:gd name="T4" fmla="*/ 226 w 226"/>
              <a:gd name="T5" fmla="*/ 0 h 214"/>
              <a:gd name="T6" fmla="*/ 226 w 226"/>
              <a:gd name="T7" fmla="*/ 1 h 214"/>
              <a:gd name="T8" fmla="*/ 0 w 226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14">
                <a:moveTo>
                  <a:pt x="0" y="214"/>
                </a:moveTo>
                <a:cubicBezTo>
                  <a:pt x="0" y="214"/>
                  <a:pt x="0" y="214"/>
                  <a:pt x="0" y="214"/>
                </a:cubicBezTo>
                <a:cubicBezTo>
                  <a:pt x="76" y="117"/>
                  <a:pt x="153" y="45"/>
                  <a:pt x="226" y="0"/>
                </a:cubicBezTo>
                <a:cubicBezTo>
                  <a:pt x="226" y="1"/>
                  <a:pt x="226" y="1"/>
                  <a:pt x="226" y="1"/>
                </a:cubicBezTo>
                <a:cubicBezTo>
                  <a:pt x="153" y="45"/>
                  <a:pt x="77" y="117"/>
                  <a:pt x="0" y="21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9" name="Freeform 44"/>
          <p:cNvSpPr>
            <a:spLocks/>
          </p:cNvSpPr>
          <p:nvPr/>
        </p:nvSpPr>
        <p:spPr bwMode="auto">
          <a:xfrm>
            <a:off x="5811986" y="-30742"/>
            <a:ext cx="571202" cy="345895"/>
          </a:xfrm>
          <a:custGeom>
            <a:avLst/>
            <a:gdLst>
              <a:gd name="T0" fmla="*/ 222 w 222"/>
              <a:gd name="T1" fmla="*/ 135 h 135"/>
              <a:gd name="T2" fmla="*/ 0 w 222"/>
              <a:gd name="T3" fmla="*/ 1 h 135"/>
              <a:gd name="T4" fmla="*/ 0 w 222"/>
              <a:gd name="T5" fmla="*/ 0 h 135"/>
              <a:gd name="T6" fmla="*/ 122 w 222"/>
              <a:gd name="T7" fmla="*/ 35 h 135"/>
              <a:gd name="T8" fmla="*/ 222 w 222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" h="135">
                <a:moveTo>
                  <a:pt x="222" y="135"/>
                </a:moveTo>
                <a:cubicBezTo>
                  <a:pt x="170" y="51"/>
                  <a:pt x="85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41" y="0"/>
                  <a:pt x="83" y="12"/>
                  <a:pt x="122" y="35"/>
                </a:cubicBezTo>
                <a:cubicBezTo>
                  <a:pt x="162" y="59"/>
                  <a:pt x="196" y="93"/>
                  <a:pt x="222" y="13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0" name="Freeform 45"/>
          <p:cNvSpPr>
            <a:spLocks/>
          </p:cNvSpPr>
          <p:nvPr/>
        </p:nvSpPr>
        <p:spPr bwMode="auto">
          <a:xfrm>
            <a:off x="5018649" y="-121183"/>
            <a:ext cx="1364539" cy="436336"/>
          </a:xfrm>
          <a:custGeom>
            <a:avLst/>
            <a:gdLst>
              <a:gd name="T0" fmla="*/ 1 w 531"/>
              <a:gd name="T1" fmla="*/ 147 h 170"/>
              <a:gd name="T2" fmla="*/ 0 w 531"/>
              <a:gd name="T3" fmla="*/ 147 h 170"/>
              <a:gd name="T4" fmla="*/ 261 w 531"/>
              <a:gd name="T5" fmla="*/ 9 h 170"/>
              <a:gd name="T6" fmla="*/ 336 w 531"/>
              <a:gd name="T7" fmla="*/ 15 h 170"/>
              <a:gd name="T8" fmla="*/ 339 w 531"/>
              <a:gd name="T9" fmla="*/ 16 h 170"/>
              <a:gd name="T10" fmla="*/ 410 w 531"/>
              <a:gd name="T11" fmla="*/ 44 h 170"/>
              <a:gd name="T12" fmla="*/ 531 w 531"/>
              <a:gd name="T13" fmla="*/ 170 h 170"/>
              <a:gd name="T14" fmla="*/ 531 w 531"/>
              <a:gd name="T15" fmla="*/ 170 h 170"/>
              <a:gd name="T16" fmla="*/ 261 w 531"/>
              <a:gd name="T17" fmla="*/ 10 h 170"/>
              <a:gd name="T18" fmla="*/ 1 w 531"/>
              <a:gd name="T19" fmla="*/ 14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1" h="170">
                <a:moveTo>
                  <a:pt x="1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59" y="90"/>
                  <a:pt x="152" y="20"/>
                  <a:pt x="261" y="9"/>
                </a:cubicBezTo>
                <a:cubicBezTo>
                  <a:pt x="285" y="7"/>
                  <a:pt x="311" y="9"/>
                  <a:pt x="336" y="15"/>
                </a:cubicBezTo>
                <a:cubicBezTo>
                  <a:pt x="337" y="15"/>
                  <a:pt x="338" y="15"/>
                  <a:pt x="339" y="16"/>
                </a:cubicBezTo>
                <a:cubicBezTo>
                  <a:pt x="363" y="22"/>
                  <a:pt x="387" y="31"/>
                  <a:pt x="410" y="44"/>
                </a:cubicBezTo>
                <a:cubicBezTo>
                  <a:pt x="460" y="73"/>
                  <a:pt x="502" y="117"/>
                  <a:pt x="531" y="170"/>
                </a:cubicBezTo>
                <a:cubicBezTo>
                  <a:pt x="531" y="170"/>
                  <a:pt x="531" y="170"/>
                  <a:pt x="531" y="170"/>
                </a:cubicBezTo>
                <a:cubicBezTo>
                  <a:pt x="472" y="65"/>
                  <a:pt x="364" y="0"/>
                  <a:pt x="261" y="10"/>
                </a:cubicBezTo>
                <a:cubicBezTo>
                  <a:pt x="152" y="20"/>
                  <a:pt x="59" y="90"/>
                  <a:pt x="1" y="14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1" name="Freeform 46"/>
          <p:cNvSpPr>
            <a:spLocks/>
          </p:cNvSpPr>
          <p:nvPr/>
        </p:nvSpPr>
        <p:spPr bwMode="auto">
          <a:xfrm>
            <a:off x="4844116" y="-137049"/>
            <a:ext cx="1539073" cy="529949"/>
          </a:xfrm>
          <a:custGeom>
            <a:avLst/>
            <a:gdLst>
              <a:gd name="T0" fmla="*/ 1 w 599"/>
              <a:gd name="T1" fmla="*/ 206 h 206"/>
              <a:gd name="T2" fmla="*/ 0 w 599"/>
              <a:gd name="T3" fmla="*/ 206 h 206"/>
              <a:gd name="T4" fmla="*/ 125 w 599"/>
              <a:gd name="T5" fmla="*/ 88 h 206"/>
              <a:gd name="T6" fmla="*/ 280 w 599"/>
              <a:gd name="T7" fmla="*/ 14 h 206"/>
              <a:gd name="T8" fmla="*/ 451 w 599"/>
              <a:gd name="T9" fmla="*/ 28 h 206"/>
              <a:gd name="T10" fmla="*/ 599 w 599"/>
              <a:gd name="T11" fmla="*/ 176 h 206"/>
              <a:gd name="T12" fmla="*/ 599 w 599"/>
              <a:gd name="T13" fmla="*/ 176 h 206"/>
              <a:gd name="T14" fmla="*/ 451 w 599"/>
              <a:gd name="T15" fmla="*/ 29 h 206"/>
              <a:gd name="T16" fmla="*/ 280 w 599"/>
              <a:gd name="T17" fmla="*/ 15 h 206"/>
              <a:gd name="T18" fmla="*/ 1 w 599"/>
              <a:gd name="T19" fmla="*/ 20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" h="206">
                <a:moveTo>
                  <a:pt x="1" y="206"/>
                </a:moveTo>
                <a:cubicBezTo>
                  <a:pt x="0" y="206"/>
                  <a:pt x="0" y="206"/>
                  <a:pt x="0" y="206"/>
                </a:cubicBezTo>
                <a:cubicBezTo>
                  <a:pt x="40" y="159"/>
                  <a:pt x="82" y="119"/>
                  <a:pt x="125" y="88"/>
                </a:cubicBezTo>
                <a:cubicBezTo>
                  <a:pt x="175" y="51"/>
                  <a:pt x="228" y="26"/>
                  <a:pt x="280" y="14"/>
                </a:cubicBezTo>
                <a:cubicBezTo>
                  <a:pt x="339" y="0"/>
                  <a:pt x="400" y="5"/>
                  <a:pt x="451" y="28"/>
                </a:cubicBezTo>
                <a:cubicBezTo>
                  <a:pt x="509" y="54"/>
                  <a:pt x="562" y="106"/>
                  <a:pt x="599" y="176"/>
                </a:cubicBezTo>
                <a:cubicBezTo>
                  <a:pt x="599" y="176"/>
                  <a:pt x="599" y="176"/>
                  <a:pt x="599" y="176"/>
                </a:cubicBezTo>
                <a:cubicBezTo>
                  <a:pt x="561" y="107"/>
                  <a:pt x="509" y="55"/>
                  <a:pt x="451" y="29"/>
                </a:cubicBezTo>
                <a:cubicBezTo>
                  <a:pt x="400" y="6"/>
                  <a:pt x="339" y="1"/>
                  <a:pt x="280" y="15"/>
                </a:cubicBezTo>
                <a:cubicBezTo>
                  <a:pt x="183" y="37"/>
                  <a:pt x="89" y="102"/>
                  <a:pt x="1" y="20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2" name="Freeform 47"/>
          <p:cNvSpPr>
            <a:spLocks/>
          </p:cNvSpPr>
          <p:nvPr/>
        </p:nvSpPr>
        <p:spPr bwMode="auto">
          <a:xfrm>
            <a:off x="2497425" y="315153"/>
            <a:ext cx="3998417" cy="5694572"/>
          </a:xfrm>
          <a:custGeom>
            <a:avLst/>
            <a:gdLst>
              <a:gd name="T0" fmla="*/ 0 w 1556"/>
              <a:gd name="T1" fmla="*/ 2217 h 2217"/>
              <a:gd name="T2" fmla="*/ 0 w 1556"/>
              <a:gd name="T3" fmla="*/ 2216 h 2217"/>
              <a:gd name="T4" fmla="*/ 299 w 1556"/>
              <a:gd name="T5" fmla="*/ 2104 h 2217"/>
              <a:gd name="T6" fmla="*/ 621 w 1556"/>
              <a:gd name="T7" fmla="*/ 1903 h 2217"/>
              <a:gd name="T8" fmla="*/ 1209 w 1556"/>
              <a:gd name="T9" fmla="*/ 1266 h 2217"/>
              <a:gd name="T10" fmla="*/ 1523 w 1556"/>
              <a:gd name="T11" fmla="*/ 536 h 2217"/>
              <a:gd name="T12" fmla="*/ 1551 w 1556"/>
              <a:gd name="T13" fmla="*/ 234 h 2217"/>
              <a:gd name="T14" fmla="*/ 1511 w 1556"/>
              <a:gd name="T15" fmla="*/ 0 h 2217"/>
              <a:gd name="T16" fmla="*/ 1512 w 1556"/>
              <a:gd name="T17" fmla="*/ 0 h 2217"/>
              <a:gd name="T18" fmla="*/ 1552 w 1556"/>
              <a:gd name="T19" fmla="*/ 233 h 2217"/>
              <a:gd name="T20" fmla="*/ 1524 w 1556"/>
              <a:gd name="T21" fmla="*/ 537 h 2217"/>
              <a:gd name="T22" fmla="*/ 1210 w 1556"/>
              <a:gd name="T23" fmla="*/ 1267 h 2217"/>
              <a:gd name="T24" fmla="*/ 621 w 1556"/>
              <a:gd name="T25" fmla="*/ 1904 h 2217"/>
              <a:gd name="T26" fmla="*/ 300 w 1556"/>
              <a:gd name="T27" fmla="*/ 2104 h 2217"/>
              <a:gd name="T28" fmla="*/ 0 w 1556"/>
              <a:gd name="T29" fmla="*/ 2217 h 2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56" h="2217">
                <a:moveTo>
                  <a:pt x="0" y="2217"/>
                </a:moveTo>
                <a:cubicBezTo>
                  <a:pt x="0" y="2216"/>
                  <a:pt x="0" y="2216"/>
                  <a:pt x="0" y="2216"/>
                </a:cubicBezTo>
                <a:cubicBezTo>
                  <a:pt x="97" y="2191"/>
                  <a:pt x="198" y="2154"/>
                  <a:pt x="299" y="2104"/>
                </a:cubicBezTo>
                <a:cubicBezTo>
                  <a:pt x="407" y="2051"/>
                  <a:pt x="515" y="1983"/>
                  <a:pt x="621" y="1903"/>
                </a:cubicBezTo>
                <a:cubicBezTo>
                  <a:pt x="844" y="1733"/>
                  <a:pt x="1048" y="1513"/>
                  <a:pt x="1209" y="1266"/>
                </a:cubicBezTo>
                <a:cubicBezTo>
                  <a:pt x="1365" y="1027"/>
                  <a:pt x="1474" y="775"/>
                  <a:pt x="1523" y="536"/>
                </a:cubicBezTo>
                <a:cubicBezTo>
                  <a:pt x="1545" y="430"/>
                  <a:pt x="1555" y="328"/>
                  <a:pt x="1551" y="234"/>
                </a:cubicBezTo>
                <a:cubicBezTo>
                  <a:pt x="1548" y="148"/>
                  <a:pt x="1535" y="70"/>
                  <a:pt x="1511" y="0"/>
                </a:cubicBezTo>
                <a:cubicBezTo>
                  <a:pt x="1512" y="0"/>
                  <a:pt x="1512" y="0"/>
                  <a:pt x="1512" y="0"/>
                </a:cubicBezTo>
                <a:cubicBezTo>
                  <a:pt x="1536" y="69"/>
                  <a:pt x="1549" y="148"/>
                  <a:pt x="1552" y="233"/>
                </a:cubicBezTo>
                <a:cubicBezTo>
                  <a:pt x="1556" y="328"/>
                  <a:pt x="1546" y="430"/>
                  <a:pt x="1524" y="537"/>
                </a:cubicBezTo>
                <a:cubicBezTo>
                  <a:pt x="1475" y="775"/>
                  <a:pt x="1366" y="1028"/>
                  <a:pt x="1210" y="1267"/>
                </a:cubicBezTo>
                <a:cubicBezTo>
                  <a:pt x="1048" y="1514"/>
                  <a:pt x="845" y="1734"/>
                  <a:pt x="621" y="1904"/>
                </a:cubicBezTo>
                <a:cubicBezTo>
                  <a:pt x="516" y="1984"/>
                  <a:pt x="407" y="2051"/>
                  <a:pt x="300" y="2104"/>
                </a:cubicBezTo>
                <a:cubicBezTo>
                  <a:pt x="198" y="2154"/>
                  <a:pt x="98" y="2192"/>
                  <a:pt x="0" y="221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3" name="Freeform 48"/>
          <p:cNvSpPr>
            <a:spLocks/>
          </p:cNvSpPr>
          <p:nvPr/>
        </p:nvSpPr>
        <p:spPr bwMode="auto">
          <a:xfrm>
            <a:off x="4507740" y="315153"/>
            <a:ext cx="2088062" cy="4664821"/>
          </a:xfrm>
          <a:custGeom>
            <a:avLst/>
            <a:gdLst>
              <a:gd name="T0" fmla="*/ 0 w 813"/>
              <a:gd name="T1" fmla="*/ 1816 h 1816"/>
              <a:gd name="T2" fmla="*/ 0 w 813"/>
              <a:gd name="T3" fmla="*/ 1815 h 1816"/>
              <a:gd name="T4" fmla="*/ 345 w 813"/>
              <a:gd name="T5" fmla="*/ 1532 h 1816"/>
              <a:gd name="T6" fmla="*/ 651 w 813"/>
              <a:gd name="T7" fmla="*/ 1043 h 1816"/>
              <a:gd name="T8" fmla="*/ 800 w 813"/>
              <a:gd name="T9" fmla="*/ 456 h 1816"/>
              <a:gd name="T10" fmla="*/ 730 w 813"/>
              <a:gd name="T11" fmla="*/ 0 h 1816"/>
              <a:gd name="T12" fmla="*/ 730 w 813"/>
              <a:gd name="T13" fmla="*/ 0 h 1816"/>
              <a:gd name="T14" fmla="*/ 801 w 813"/>
              <a:gd name="T15" fmla="*/ 456 h 1816"/>
              <a:gd name="T16" fmla="*/ 652 w 813"/>
              <a:gd name="T17" fmla="*/ 1043 h 1816"/>
              <a:gd name="T18" fmla="*/ 513 w 813"/>
              <a:gd name="T19" fmla="*/ 1307 h 1816"/>
              <a:gd name="T20" fmla="*/ 346 w 813"/>
              <a:gd name="T21" fmla="*/ 1533 h 1816"/>
              <a:gd name="T22" fmla="*/ 176 w 813"/>
              <a:gd name="T23" fmla="*/ 1697 h 1816"/>
              <a:gd name="T24" fmla="*/ 0 w 813"/>
              <a:gd name="T25" fmla="*/ 1816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3" h="1816">
                <a:moveTo>
                  <a:pt x="0" y="1816"/>
                </a:moveTo>
                <a:cubicBezTo>
                  <a:pt x="0" y="1815"/>
                  <a:pt x="0" y="1815"/>
                  <a:pt x="0" y="1815"/>
                </a:cubicBezTo>
                <a:cubicBezTo>
                  <a:pt x="122" y="1749"/>
                  <a:pt x="238" y="1654"/>
                  <a:pt x="345" y="1532"/>
                </a:cubicBezTo>
                <a:cubicBezTo>
                  <a:pt x="467" y="1394"/>
                  <a:pt x="572" y="1225"/>
                  <a:pt x="651" y="1043"/>
                </a:cubicBezTo>
                <a:cubicBezTo>
                  <a:pt x="735" y="849"/>
                  <a:pt x="787" y="646"/>
                  <a:pt x="800" y="456"/>
                </a:cubicBezTo>
                <a:cubicBezTo>
                  <a:pt x="812" y="274"/>
                  <a:pt x="788" y="116"/>
                  <a:pt x="730" y="0"/>
                </a:cubicBezTo>
                <a:cubicBezTo>
                  <a:pt x="730" y="0"/>
                  <a:pt x="730" y="0"/>
                  <a:pt x="730" y="0"/>
                </a:cubicBezTo>
                <a:cubicBezTo>
                  <a:pt x="789" y="116"/>
                  <a:pt x="813" y="274"/>
                  <a:pt x="801" y="456"/>
                </a:cubicBezTo>
                <a:cubicBezTo>
                  <a:pt x="788" y="646"/>
                  <a:pt x="736" y="849"/>
                  <a:pt x="652" y="1043"/>
                </a:cubicBezTo>
                <a:cubicBezTo>
                  <a:pt x="612" y="1135"/>
                  <a:pt x="566" y="1224"/>
                  <a:pt x="513" y="1307"/>
                </a:cubicBezTo>
                <a:cubicBezTo>
                  <a:pt x="462" y="1389"/>
                  <a:pt x="406" y="1464"/>
                  <a:pt x="346" y="1533"/>
                </a:cubicBezTo>
                <a:cubicBezTo>
                  <a:pt x="292" y="1594"/>
                  <a:pt x="235" y="1649"/>
                  <a:pt x="176" y="1697"/>
                </a:cubicBezTo>
                <a:cubicBezTo>
                  <a:pt x="119" y="1744"/>
                  <a:pt x="60" y="1784"/>
                  <a:pt x="0" y="18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4" name="Freeform 49"/>
          <p:cNvSpPr>
            <a:spLocks/>
          </p:cNvSpPr>
          <p:nvPr/>
        </p:nvSpPr>
        <p:spPr bwMode="auto">
          <a:xfrm>
            <a:off x="5139237" y="315153"/>
            <a:ext cx="1485126" cy="3270135"/>
          </a:xfrm>
          <a:custGeom>
            <a:avLst/>
            <a:gdLst>
              <a:gd name="T0" fmla="*/ 0 w 578"/>
              <a:gd name="T1" fmla="*/ 1273 h 1273"/>
              <a:gd name="T2" fmla="*/ 0 w 578"/>
              <a:gd name="T3" fmla="*/ 1272 h 1273"/>
              <a:gd name="T4" fmla="*/ 216 w 578"/>
              <a:gd name="T5" fmla="*/ 1134 h 1273"/>
              <a:gd name="T6" fmla="*/ 437 w 578"/>
              <a:gd name="T7" fmla="*/ 825 h 1273"/>
              <a:gd name="T8" fmla="*/ 565 w 578"/>
              <a:gd name="T9" fmla="*/ 379 h 1273"/>
              <a:gd name="T10" fmla="*/ 484 w 578"/>
              <a:gd name="T11" fmla="*/ 0 h 1273"/>
              <a:gd name="T12" fmla="*/ 484 w 578"/>
              <a:gd name="T13" fmla="*/ 0 h 1273"/>
              <a:gd name="T14" fmla="*/ 566 w 578"/>
              <a:gd name="T15" fmla="*/ 379 h 1273"/>
              <a:gd name="T16" fmla="*/ 438 w 578"/>
              <a:gd name="T17" fmla="*/ 825 h 1273"/>
              <a:gd name="T18" fmla="*/ 217 w 578"/>
              <a:gd name="T19" fmla="*/ 1134 h 1273"/>
              <a:gd name="T20" fmla="*/ 0 w 578"/>
              <a:gd name="T21" fmla="*/ 1273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1273">
                <a:moveTo>
                  <a:pt x="0" y="1273"/>
                </a:moveTo>
                <a:cubicBezTo>
                  <a:pt x="0" y="1272"/>
                  <a:pt x="0" y="1272"/>
                  <a:pt x="0" y="1272"/>
                </a:cubicBezTo>
                <a:cubicBezTo>
                  <a:pt x="71" y="1249"/>
                  <a:pt x="146" y="1201"/>
                  <a:pt x="216" y="1134"/>
                </a:cubicBezTo>
                <a:cubicBezTo>
                  <a:pt x="301" y="1053"/>
                  <a:pt x="377" y="946"/>
                  <a:pt x="437" y="825"/>
                </a:cubicBezTo>
                <a:cubicBezTo>
                  <a:pt x="509" y="680"/>
                  <a:pt x="553" y="525"/>
                  <a:pt x="565" y="379"/>
                </a:cubicBezTo>
                <a:cubicBezTo>
                  <a:pt x="577" y="219"/>
                  <a:pt x="548" y="85"/>
                  <a:pt x="484" y="0"/>
                </a:cubicBezTo>
                <a:cubicBezTo>
                  <a:pt x="484" y="0"/>
                  <a:pt x="484" y="0"/>
                  <a:pt x="484" y="0"/>
                </a:cubicBezTo>
                <a:cubicBezTo>
                  <a:pt x="549" y="84"/>
                  <a:pt x="578" y="219"/>
                  <a:pt x="566" y="379"/>
                </a:cubicBezTo>
                <a:cubicBezTo>
                  <a:pt x="554" y="526"/>
                  <a:pt x="510" y="680"/>
                  <a:pt x="438" y="825"/>
                </a:cubicBezTo>
                <a:cubicBezTo>
                  <a:pt x="378" y="947"/>
                  <a:pt x="301" y="1054"/>
                  <a:pt x="217" y="1134"/>
                </a:cubicBezTo>
                <a:cubicBezTo>
                  <a:pt x="146" y="1202"/>
                  <a:pt x="71" y="1250"/>
                  <a:pt x="0" y="127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5" name="Freeform 52"/>
          <p:cNvSpPr>
            <a:spLocks/>
          </p:cNvSpPr>
          <p:nvPr/>
        </p:nvSpPr>
        <p:spPr bwMode="auto">
          <a:xfrm>
            <a:off x="4493460" y="-133876"/>
            <a:ext cx="1889729" cy="1107498"/>
          </a:xfrm>
          <a:custGeom>
            <a:avLst/>
            <a:gdLst>
              <a:gd name="T0" fmla="*/ 1 w 735"/>
              <a:gd name="T1" fmla="*/ 431 h 431"/>
              <a:gd name="T2" fmla="*/ 0 w 735"/>
              <a:gd name="T3" fmla="*/ 430 h 431"/>
              <a:gd name="T4" fmla="*/ 97 w 735"/>
              <a:gd name="T5" fmla="*/ 260 h 431"/>
              <a:gd name="T6" fmla="*/ 269 w 735"/>
              <a:gd name="T7" fmla="*/ 85 h 431"/>
              <a:gd name="T8" fmla="*/ 507 w 735"/>
              <a:gd name="T9" fmla="*/ 8 h 431"/>
              <a:gd name="T10" fmla="*/ 735 w 735"/>
              <a:gd name="T11" fmla="*/ 175 h 431"/>
              <a:gd name="T12" fmla="*/ 734 w 735"/>
              <a:gd name="T13" fmla="*/ 175 h 431"/>
              <a:gd name="T14" fmla="*/ 507 w 735"/>
              <a:gd name="T15" fmla="*/ 9 h 431"/>
              <a:gd name="T16" fmla="*/ 269 w 735"/>
              <a:gd name="T17" fmla="*/ 85 h 431"/>
              <a:gd name="T18" fmla="*/ 98 w 735"/>
              <a:gd name="T19" fmla="*/ 261 h 431"/>
              <a:gd name="T20" fmla="*/ 1 w 735"/>
              <a:gd name="T21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5" h="431">
                <a:moveTo>
                  <a:pt x="1" y="431"/>
                </a:moveTo>
                <a:cubicBezTo>
                  <a:pt x="0" y="430"/>
                  <a:pt x="0" y="430"/>
                  <a:pt x="0" y="430"/>
                </a:cubicBezTo>
                <a:cubicBezTo>
                  <a:pt x="27" y="370"/>
                  <a:pt x="60" y="313"/>
                  <a:pt x="97" y="260"/>
                </a:cubicBezTo>
                <a:cubicBezTo>
                  <a:pt x="149" y="188"/>
                  <a:pt x="207" y="129"/>
                  <a:pt x="269" y="85"/>
                </a:cubicBezTo>
                <a:cubicBezTo>
                  <a:pt x="325" y="45"/>
                  <a:pt x="411" y="0"/>
                  <a:pt x="507" y="8"/>
                </a:cubicBezTo>
                <a:cubicBezTo>
                  <a:pt x="596" y="15"/>
                  <a:pt x="684" y="79"/>
                  <a:pt x="735" y="175"/>
                </a:cubicBezTo>
                <a:cubicBezTo>
                  <a:pt x="734" y="175"/>
                  <a:pt x="734" y="175"/>
                  <a:pt x="734" y="175"/>
                </a:cubicBezTo>
                <a:cubicBezTo>
                  <a:pt x="683" y="80"/>
                  <a:pt x="596" y="16"/>
                  <a:pt x="507" y="9"/>
                </a:cubicBezTo>
                <a:cubicBezTo>
                  <a:pt x="412" y="1"/>
                  <a:pt x="325" y="46"/>
                  <a:pt x="269" y="85"/>
                </a:cubicBezTo>
                <a:cubicBezTo>
                  <a:pt x="207" y="129"/>
                  <a:pt x="150" y="188"/>
                  <a:pt x="98" y="261"/>
                </a:cubicBezTo>
                <a:cubicBezTo>
                  <a:pt x="61" y="313"/>
                  <a:pt x="28" y="370"/>
                  <a:pt x="1" y="43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6" name="Freeform 53"/>
          <p:cNvSpPr>
            <a:spLocks/>
          </p:cNvSpPr>
          <p:nvPr/>
        </p:nvSpPr>
        <p:spPr bwMode="auto">
          <a:xfrm>
            <a:off x="5401037" y="315153"/>
            <a:ext cx="1199525" cy="3601750"/>
          </a:xfrm>
          <a:custGeom>
            <a:avLst/>
            <a:gdLst>
              <a:gd name="T0" fmla="*/ 1 w 467"/>
              <a:gd name="T1" fmla="*/ 1402 h 1402"/>
              <a:gd name="T2" fmla="*/ 0 w 467"/>
              <a:gd name="T3" fmla="*/ 1401 h 1402"/>
              <a:gd name="T4" fmla="*/ 218 w 467"/>
              <a:gd name="T5" fmla="*/ 1146 h 1402"/>
              <a:gd name="T6" fmla="*/ 397 w 467"/>
              <a:gd name="T7" fmla="*/ 766 h 1402"/>
              <a:gd name="T8" fmla="*/ 465 w 467"/>
              <a:gd name="T9" fmla="*/ 335 h 1402"/>
              <a:gd name="T10" fmla="*/ 382 w 467"/>
              <a:gd name="T11" fmla="*/ 0 h 1402"/>
              <a:gd name="T12" fmla="*/ 382 w 467"/>
              <a:gd name="T13" fmla="*/ 0 h 1402"/>
              <a:gd name="T14" fmla="*/ 466 w 467"/>
              <a:gd name="T15" fmla="*/ 335 h 1402"/>
              <a:gd name="T16" fmla="*/ 449 w 467"/>
              <a:gd name="T17" fmla="*/ 550 h 1402"/>
              <a:gd name="T18" fmla="*/ 397 w 467"/>
              <a:gd name="T19" fmla="*/ 766 h 1402"/>
              <a:gd name="T20" fmla="*/ 219 w 467"/>
              <a:gd name="T21" fmla="*/ 1146 h 1402"/>
              <a:gd name="T22" fmla="*/ 1 w 467"/>
              <a:gd name="T23" fmla="*/ 1402 h 1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7" h="1402">
                <a:moveTo>
                  <a:pt x="1" y="1402"/>
                </a:moveTo>
                <a:cubicBezTo>
                  <a:pt x="0" y="1401"/>
                  <a:pt x="0" y="1401"/>
                  <a:pt x="0" y="1401"/>
                </a:cubicBezTo>
                <a:cubicBezTo>
                  <a:pt x="80" y="1333"/>
                  <a:pt x="153" y="1247"/>
                  <a:pt x="218" y="1146"/>
                </a:cubicBezTo>
                <a:cubicBezTo>
                  <a:pt x="294" y="1030"/>
                  <a:pt x="354" y="902"/>
                  <a:pt x="397" y="766"/>
                </a:cubicBezTo>
                <a:cubicBezTo>
                  <a:pt x="443" y="619"/>
                  <a:pt x="467" y="470"/>
                  <a:pt x="465" y="335"/>
                </a:cubicBezTo>
                <a:cubicBezTo>
                  <a:pt x="463" y="198"/>
                  <a:pt x="434" y="83"/>
                  <a:pt x="382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435" y="82"/>
                  <a:pt x="463" y="198"/>
                  <a:pt x="466" y="335"/>
                </a:cubicBezTo>
                <a:cubicBezTo>
                  <a:pt x="467" y="404"/>
                  <a:pt x="461" y="477"/>
                  <a:pt x="449" y="550"/>
                </a:cubicBezTo>
                <a:cubicBezTo>
                  <a:pt x="438" y="621"/>
                  <a:pt x="420" y="694"/>
                  <a:pt x="397" y="766"/>
                </a:cubicBezTo>
                <a:cubicBezTo>
                  <a:pt x="354" y="903"/>
                  <a:pt x="294" y="1030"/>
                  <a:pt x="219" y="1146"/>
                </a:cubicBezTo>
                <a:cubicBezTo>
                  <a:pt x="154" y="1247"/>
                  <a:pt x="80" y="1333"/>
                  <a:pt x="1" y="140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7" name="Freeform 54"/>
          <p:cNvSpPr>
            <a:spLocks/>
          </p:cNvSpPr>
          <p:nvPr/>
        </p:nvSpPr>
        <p:spPr bwMode="auto">
          <a:xfrm>
            <a:off x="5113850" y="86672"/>
            <a:ext cx="1312180" cy="228481"/>
          </a:xfrm>
          <a:custGeom>
            <a:avLst/>
            <a:gdLst>
              <a:gd name="T0" fmla="*/ 1 w 511"/>
              <a:gd name="T1" fmla="*/ 70 h 89"/>
              <a:gd name="T2" fmla="*/ 0 w 511"/>
              <a:gd name="T3" fmla="*/ 70 h 89"/>
              <a:gd name="T4" fmla="*/ 35 w 511"/>
              <a:gd name="T5" fmla="*/ 62 h 89"/>
              <a:gd name="T6" fmla="*/ 364 w 511"/>
              <a:gd name="T7" fmla="*/ 7 h 89"/>
              <a:gd name="T8" fmla="*/ 489 w 511"/>
              <a:gd name="T9" fmla="*/ 14 h 89"/>
              <a:gd name="T10" fmla="*/ 507 w 511"/>
              <a:gd name="T11" fmla="*/ 35 h 89"/>
              <a:gd name="T12" fmla="*/ 494 w 511"/>
              <a:gd name="T13" fmla="*/ 89 h 89"/>
              <a:gd name="T14" fmla="*/ 494 w 511"/>
              <a:gd name="T15" fmla="*/ 89 h 89"/>
              <a:gd name="T16" fmla="*/ 506 w 511"/>
              <a:gd name="T17" fmla="*/ 35 h 89"/>
              <a:gd name="T18" fmla="*/ 488 w 511"/>
              <a:gd name="T19" fmla="*/ 15 h 89"/>
              <a:gd name="T20" fmla="*/ 364 w 511"/>
              <a:gd name="T21" fmla="*/ 8 h 89"/>
              <a:gd name="T22" fmla="*/ 35 w 511"/>
              <a:gd name="T23" fmla="*/ 63 h 89"/>
              <a:gd name="T24" fmla="*/ 1 w 511"/>
              <a:gd name="T25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89">
                <a:moveTo>
                  <a:pt x="1" y="70"/>
                </a:moveTo>
                <a:cubicBezTo>
                  <a:pt x="0" y="70"/>
                  <a:pt x="0" y="70"/>
                  <a:pt x="0" y="70"/>
                </a:cubicBezTo>
                <a:cubicBezTo>
                  <a:pt x="12" y="67"/>
                  <a:pt x="23" y="65"/>
                  <a:pt x="35" y="62"/>
                </a:cubicBezTo>
                <a:cubicBezTo>
                  <a:pt x="150" y="38"/>
                  <a:pt x="259" y="16"/>
                  <a:pt x="364" y="7"/>
                </a:cubicBezTo>
                <a:cubicBezTo>
                  <a:pt x="408" y="3"/>
                  <a:pt x="457" y="0"/>
                  <a:pt x="489" y="14"/>
                </a:cubicBezTo>
                <a:cubicBezTo>
                  <a:pt x="498" y="18"/>
                  <a:pt x="504" y="25"/>
                  <a:pt x="507" y="35"/>
                </a:cubicBezTo>
                <a:cubicBezTo>
                  <a:pt x="511" y="51"/>
                  <a:pt x="507" y="71"/>
                  <a:pt x="494" y="89"/>
                </a:cubicBezTo>
                <a:cubicBezTo>
                  <a:pt x="494" y="89"/>
                  <a:pt x="494" y="89"/>
                  <a:pt x="494" y="89"/>
                </a:cubicBezTo>
                <a:cubicBezTo>
                  <a:pt x="506" y="70"/>
                  <a:pt x="510" y="51"/>
                  <a:pt x="506" y="35"/>
                </a:cubicBezTo>
                <a:cubicBezTo>
                  <a:pt x="503" y="26"/>
                  <a:pt x="497" y="19"/>
                  <a:pt x="488" y="15"/>
                </a:cubicBezTo>
                <a:cubicBezTo>
                  <a:pt x="457" y="1"/>
                  <a:pt x="408" y="4"/>
                  <a:pt x="364" y="8"/>
                </a:cubicBezTo>
                <a:cubicBezTo>
                  <a:pt x="259" y="17"/>
                  <a:pt x="150" y="39"/>
                  <a:pt x="35" y="63"/>
                </a:cubicBezTo>
                <a:cubicBezTo>
                  <a:pt x="24" y="66"/>
                  <a:pt x="12" y="68"/>
                  <a:pt x="1" y="7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8" name="Freeform 55"/>
          <p:cNvSpPr>
            <a:spLocks/>
          </p:cNvSpPr>
          <p:nvPr/>
        </p:nvSpPr>
        <p:spPr bwMode="auto">
          <a:xfrm>
            <a:off x="3078147" y="315153"/>
            <a:ext cx="3305042" cy="2248317"/>
          </a:xfrm>
          <a:custGeom>
            <a:avLst/>
            <a:gdLst>
              <a:gd name="T0" fmla="*/ 0 w 1286"/>
              <a:gd name="T1" fmla="*/ 875 h 875"/>
              <a:gd name="T2" fmla="*/ 0 w 1286"/>
              <a:gd name="T3" fmla="*/ 875 h 875"/>
              <a:gd name="T4" fmla="*/ 491 w 1286"/>
              <a:gd name="T5" fmla="*/ 640 h 875"/>
              <a:gd name="T6" fmla="*/ 713 w 1286"/>
              <a:gd name="T7" fmla="*/ 515 h 875"/>
              <a:gd name="T8" fmla="*/ 813 w 1286"/>
              <a:gd name="T9" fmla="*/ 452 h 875"/>
              <a:gd name="T10" fmla="*/ 842 w 1286"/>
              <a:gd name="T11" fmla="*/ 434 h 875"/>
              <a:gd name="T12" fmla="*/ 904 w 1286"/>
              <a:gd name="T13" fmla="*/ 391 h 875"/>
              <a:gd name="T14" fmla="*/ 999 w 1286"/>
              <a:gd name="T15" fmla="*/ 316 h 875"/>
              <a:gd name="T16" fmla="*/ 1058 w 1286"/>
              <a:gd name="T17" fmla="*/ 274 h 875"/>
              <a:gd name="T18" fmla="*/ 1173 w 1286"/>
              <a:gd name="T19" fmla="*/ 168 h 875"/>
              <a:gd name="T20" fmla="*/ 1286 w 1286"/>
              <a:gd name="T21" fmla="*/ 0 h 875"/>
              <a:gd name="T22" fmla="*/ 1286 w 1286"/>
              <a:gd name="T23" fmla="*/ 0 h 875"/>
              <a:gd name="T24" fmla="*/ 1173 w 1286"/>
              <a:gd name="T25" fmla="*/ 169 h 875"/>
              <a:gd name="T26" fmla="*/ 1059 w 1286"/>
              <a:gd name="T27" fmla="*/ 274 h 875"/>
              <a:gd name="T28" fmla="*/ 999 w 1286"/>
              <a:gd name="T29" fmla="*/ 317 h 875"/>
              <a:gd name="T30" fmla="*/ 904 w 1286"/>
              <a:gd name="T31" fmla="*/ 391 h 875"/>
              <a:gd name="T32" fmla="*/ 843 w 1286"/>
              <a:gd name="T33" fmla="*/ 435 h 875"/>
              <a:gd name="T34" fmla="*/ 813 w 1286"/>
              <a:gd name="T35" fmla="*/ 453 h 875"/>
              <a:gd name="T36" fmla="*/ 713 w 1286"/>
              <a:gd name="T37" fmla="*/ 515 h 875"/>
              <a:gd name="T38" fmla="*/ 491 w 1286"/>
              <a:gd name="T39" fmla="*/ 641 h 875"/>
              <a:gd name="T40" fmla="*/ 0 w 1286"/>
              <a:gd name="T41" fmla="*/ 875 h 875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7768 w 10000"/>
              <a:gd name="connsiteY7" fmla="*/ 3611 h 10000"/>
              <a:gd name="connsiteX8" fmla="*/ 8227 w 10000"/>
              <a:gd name="connsiteY8" fmla="*/ 3131 h 10000"/>
              <a:gd name="connsiteX9" fmla="*/ 9121 w 10000"/>
              <a:gd name="connsiteY9" fmla="*/ 1920 h 10000"/>
              <a:gd name="connsiteX10" fmla="*/ 10000 w 10000"/>
              <a:gd name="connsiteY10" fmla="*/ 0 h 10000"/>
              <a:gd name="connsiteX11" fmla="*/ 10000 w 10000"/>
              <a:gd name="connsiteY11" fmla="*/ 0 h 10000"/>
              <a:gd name="connsiteX12" fmla="*/ 9121 w 10000"/>
              <a:gd name="connsiteY12" fmla="*/ 1931 h 10000"/>
              <a:gd name="connsiteX13" fmla="*/ 8235 w 10000"/>
              <a:gd name="connsiteY13" fmla="*/ 3131 h 10000"/>
              <a:gd name="connsiteX14" fmla="*/ 7030 w 10000"/>
              <a:gd name="connsiteY14" fmla="*/ 4469 h 10000"/>
              <a:gd name="connsiteX15" fmla="*/ 6555 w 10000"/>
              <a:gd name="connsiteY15" fmla="*/ 4971 h 10000"/>
              <a:gd name="connsiteX16" fmla="*/ 6322 w 10000"/>
              <a:gd name="connsiteY16" fmla="*/ 5177 h 10000"/>
              <a:gd name="connsiteX17" fmla="*/ 5544 w 10000"/>
              <a:gd name="connsiteY17" fmla="*/ 5886 h 10000"/>
              <a:gd name="connsiteX18" fmla="*/ 3818 w 10000"/>
              <a:gd name="connsiteY18" fmla="*/ 7326 h 10000"/>
              <a:gd name="connsiteX19" fmla="*/ 0 w 10000"/>
              <a:gd name="connsiteY19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8227 w 10000"/>
              <a:gd name="connsiteY7" fmla="*/ 3131 h 10000"/>
              <a:gd name="connsiteX8" fmla="*/ 9121 w 10000"/>
              <a:gd name="connsiteY8" fmla="*/ 1920 h 10000"/>
              <a:gd name="connsiteX9" fmla="*/ 10000 w 10000"/>
              <a:gd name="connsiteY9" fmla="*/ 0 h 10000"/>
              <a:gd name="connsiteX10" fmla="*/ 10000 w 10000"/>
              <a:gd name="connsiteY10" fmla="*/ 0 h 10000"/>
              <a:gd name="connsiteX11" fmla="*/ 9121 w 10000"/>
              <a:gd name="connsiteY11" fmla="*/ 1931 h 10000"/>
              <a:gd name="connsiteX12" fmla="*/ 8235 w 10000"/>
              <a:gd name="connsiteY12" fmla="*/ 3131 h 10000"/>
              <a:gd name="connsiteX13" fmla="*/ 7030 w 10000"/>
              <a:gd name="connsiteY13" fmla="*/ 4469 h 10000"/>
              <a:gd name="connsiteX14" fmla="*/ 6555 w 10000"/>
              <a:gd name="connsiteY14" fmla="*/ 4971 h 10000"/>
              <a:gd name="connsiteX15" fmla="*/ 6322 w 10000"/>
              <a:gd name="connsiteY15" fmla="*/ 5177 h 10000"/>
              <a:gd name="connsiteX16" fmla="*/ 5544 w 10000"/>
              <a:gd name="connsiteY16" fmla="*/ 5886 h 10000"/>
              <a:gd name="connsiteX17" fmla="*/ 3818 w 10000"/>
              <a:gd name="connsiteY17" fmla="*/ 7326 h 10000"/>
              <a:gd name="connsiteX18" fmla="*/ 0 w 10000"/>
              <a:gd name="connsiteY18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8227 w 10000"/>
              <a:gd name="connsiteY7" fmla="*/ 3131 h 10000"/>
              <a:gd name="connsiteX8" fmla="*/ 9121 w 10000"/>
              <a:gd name="connsiteY8" fmla="*/ 1920 h 10000"/>
              <a:gd name="connsiteX9" fmla="*/ 10000 w 10000"/>
              <a:gd name="connsiteY9" fmla="*/ 0 h 10000"/>
              <a:gd name="connsiteX10" fmla="*/ 10000 w 10000"/>
              <a:gd name="connsiteY10" fmla="*/ 0 h 10000"/>
              <a:gd name="connsiteX11" fmla="*/ 9121 w 10000"/>
              <a:gd name="connsiteY11" fmla="*/ 1931 h 10000"/>
              <a:gd name="connsiteX12" fmla="*/ 8235 w 10000"/>
              <a:gd name="connsiteY12" fmla="*/ 3131 h 10000"/>
              <a:gd name="connsiteX13" fmla="*/ 7030 w 10000"/>
              <a:gd name="connsiteY13" fmla="*/ 4469 h 10000"/>
              <a:gd name="connsiteX14" fmla="*/ 6322 w 10000"/>
              <a:gd name="connsiteY14" fmla="*/ 5177 h 10000"/>
              <a:gd name="connsiteX15" fmla="*/ 5544 w 10000"/>
              <a:gd name="connsiteY15" fmla="*/ 5886 h 10000"/>
              <a:gd name="connsiteX16" fmla="*/ 3818 w 10000"/>
              <a:gd name="connsiteY16" fmla="*/ 7326 h 10000"/>
              <a:gd name="connsiteX17" fmla="*/ 0 w 10000"/>
              <a:gd name="connsiteY17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7030 w 10000"/>
              <a:gd name="connsiteY5" fmla="*/ 4469 h 10000"/>
              <a:gd name="connsiteX6" fmla="*/ 8227 w 10000"/>
              <a:gd name="connsiteY6" fmla="*/ 3131 h 10000"/>
              <a:gd name="connsiteX7" fmla="*/ 9121 w 10000"/>
              <a:gd name="connsiteY7" fmla="*/ 1920 h 10000"/>
              <a:gd name="connsiteX8" fmla="*/ 10000 w 10000"/>
              <a:gd name="connsiteY8" fmla="*/ 0 h 10000"/>
              <a:gd name="connsiteX9" fmla="*/ 10000 w 10000"/>
              <a:gd name="connsiteY9" fmla="*/ 0 h 10000"/>
              <a:gd name="connsiteX10" fmla="*/ 9121 w 10000"/>
              <a:gd name="connsiteY10" fmla="*/ 1931 h 10000"/>
              <a:gd name="connsiteX11" fmla="*/ 8235 w 10000"/>
              <a:gd name="connsiteY11" fmla="*/ 3131 h 10000"/>
              <a:gd name="connsiteX12" fmla="*/ 7030 w 10000"/>
              <a:gd name="connsiteY12" fmla="*/ 4469 h 10000"/>
              <a:gd name="connsiteX13" fmla="*/ 6322 w 10000"/>
              <a:gd name="connsiteY13" fmla="*/ 5177 h 10000"/>
              <a:gd name="connsiteX14" fmla="*/ 5544 w 10000"/>
              <a:gd name="connsiteY14" fmla="*/ 5886 h 10000"/>
              <a:gd name="connsiteX15" fmla="*/ 3818 w 10000"/>
              <a:gd name="connsiteY15" fmla="*/ 7326 h 10000"/>
              <a:gd name="connsiteX16" fmla="*/ 0 w 10000"/>
              <a:gd name="connsiteY16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10000"/>
                </a:lnTo>
                <a:cubicBezTo>
                  <a:pt x="1337" y="9166"/>
                  <a:pt x="2621" y="8263"/>
                  <a:pt x="3818" y="7314"/>
                </a:cubicBezTo>
                <a:cubicBezTo>
                  <a:pt x="4417" y="6846"/>
                  <a:pt x="5000" y="6366"/>
                  <a:pt x="5544" y="5886"/>
                </a:cubicBezTo>
                <a:cubicBezTo>
                  <a:pt x="5801" y="5657"/>
                  <a:pt x="6074" y="5402"/>
                  <a:pt x="6322" y="5166"/>
                </a:cubicBezTo>
                <a:cubicBezTo>
                  <a:pt x="6570" y="4930"/>
                  <a:pt x="6713" y="4808"/>
                  <a:pt x="7030" y="4469"/>
                </a:cubicBezTo>
                <a:cubicBezTo>
                  <a:pt x="7347" y="4130"/>
                  <a:pt x="7879" y="3556"/>
                  <a:pt x="8227" y="3131"/>
                </a:cubicBezTo>
                <a:cubicBezTo>
                  <a:pt x="8576" y="2706"/>
                  <a:pt x="8872" y="2309"/>
                  <a:pt x="9121" y="1920"/>
                </a:cubicBezTo>
                <a:cubicBezTo>
                  <a:pt x="9580" y="1211"/>
                  <a:pt x="9876" y="560"/>
                  <a:pt x="10000" y="0"/>
                </a:cubicBezTo>
                <a:lnTo>
                  <a:pt x="10000" y="0"/>
                </a:lnTo>
                <a:cubicBezTo>
                  <a:pt x="9883" y="560"/>
                  <a:pt x="9588" y="1211"/>
                  <a:pt x="9121" y="1931"/>
                </a:cubicBezTo>
                <a:cubicBezTo>
                  <a:pt x="8872" y="2320"/>
                  <a:pt x="8577" y="2720"/>
                  <a:pt x="8235" y="3131"/>
                </a:cubicBezTo>
                <a:cubicBezTo>
                  <a:pt x="7887" y="3554"/>
                  <a:pt x="7310" y="4162"/>
                  <a:pt x="7030" y="4469"/>
                </a:cubicBezTo>
                <a:cubicBezTo>
                  <a:pt x="6711" y="4810"/>
                  <a:pt x="6570" y="4941"/>
                  <a:pt x="6322" y="5177"/>
                </a:cubicBezTo>
                <a:cubicBezTo>
                  <a:pt x="6065" y="5417"/>
                  <a:pt x="5801" y="5657"/>
                  <a:pt x="5544" y="5886"/>
                </a:cubicBezTo>
                <a:cubicBezTo>
                  <a:pt x="5000" y="6366"/>
                  <a:pt x="4425" y="6857"/>
                  <a:pt x="3818" y="7326"/>
                </a:cubicBezTo>
                <a:cubicBezTo>
                  <a:pt x="2621" y="8263"/>
                  <a:pt x="1337" y="9166"/>
                  <a:pt x="0" y="1000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9" name="Freeform 56"/>
          <p:cNvSpPr>
            <a:spLocks/>
          </p:cNvSpPr>
          <p:nvPr/>
        </p:nvSpPr>
        <p:spPr bwMode="auto">
          <a:xfrm>
            <a:off x="4376046" y="315153"/>
            <a:ext cx="2007143" cy="1435940"/>
          </a:xfrm>
          <a:custGeom>
            <a:avLst/>
            <a:gdLst>
              <a:gd name="T0" fmla="*/ 0 w 781"/>
              <a:gd name="T1" fmla="*/ 559 h 559"/>
              <a:gd name="T2" fmla="*/ 0 w 781"/>
              <a:gd name="T3" fmla="*/ 558 h 559"/>
              <a:gd name="T4" fmla="*/ 163 w 781"/>
              <a:gd name="T5" fmla="*/ 446 h 559"/>
              <a:gd name="T6" fmla="*/ 273 w 781"/>
              <a:gd name="T7" fmla="*/ 369 h 559"/>
              <a:gd name="T8" fmla="*/ 511 w 781"/>
              <a:gd name="T9" fmla="*/ 205 h 559"/>
              <a:gd name="T10" fmla="*/ 685 w 781"/>
              <a:gd name="T11" fmla="*/ 79 h 559"/>
              <a:gd name="T12" fmla="*/ 781 w 781"/>
              <a:gd name="T13" fmla="*/ 0 h 559"/>
              <a:gd name="T14" fmla="*/ 781 w 781"/>
              <a:gd name="T15" fmla="*/ 0 h 559"/>
              <a:gd name="T16" fmla="*/ 685 w 781"/>
              <a:gd name="T17" fmla="*/ 80 h 559"/>
              <a:gd name="T18" fmla="*/ 511 w 781"/>
              <a:gd name="T19" fmla="*/ 205 h 559"/>
              <a:gd name="T20" fmla="*/ 274 w 781"/>
              <a:gd name="T21" fmla="*/ 370 h 559"/>
              <a:gd name="T22" fmla="*/ 163 w 781"/>
              <a:gd name="T23" fmla="*/ 446 h 559"/>
              <a:gd name="T24" fmla="*/ 0 w 781"/>
              <a:gd name="T25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1" h="559">
                <a:moveTo>
                  <a:pt x="0" y="559"/>
                </a:moveTo>
                <a:cubicBezTo>
                  <a:pt x="0" y="558"/>
                  <a:pt x="0" y="558"/>
                  <a:pt x="0" y="558"/>
                </a:cubicBezTo>
                <a:cubicBezTo>
                  <a:pt x="55" y="520"/>
                  <a:pt x="110" y="482"/>
                  <a:pt x="163" y="446"/>
                </a:cubicBezTo>
                <a:cubicBezTo>
                  <a:pt x="199" y="420"/>
                  <a:pt x="237" y="395"/>
                  <a:pt x="273" y="369"/>
                </a:cubicBezTo>
                <a:cubicBezTo>
                  <a:pt x="347" y="319"/>
                  <a:pt x="433" y="260"/>
                  <a:pt x="511" y="205"/>
                </a:cubicBezTo>
                <a:cubicBezTo>
                  <a:pt x="582" y="155"/>
                  <a:pt x="639" y="114"/>
                  <a:pt x="685" y="79"/>
                </a:cubicBezTo>
                <a:cubicBezTo>
                  <a:pt x="720" y="52"/>
                  <a:pt x="757" y="24"/>
                  <a:pt x="781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57" y="24"/>
                  <a:pt x="721" y="53"/>
                  <a:pt x="685" y="80"/>
                </a:cubicBezTo>
                <a:cubicBezTo>
                  <a:pt x="639" y="114"/>
                  <a:pt x="582" y="155"/>
                  <a:pt x="511" y="205"/>
                </a:cubicBezTo>
                <a:cubicBezTo>
                  <a:pt x="433" y="260"/>
                  <a:pt x="347" y="319"/>
                  <a:pt x="274" y="370"/>
                </a:cubicBezTo>
                <a:cubicBezTo>
                  <a:pt x="237" y="395"/>
                  <a:pt x="200" y="421"/>
                  <a:pt x="163" y="446"/>
                </a:cubicBezTo>
                <a:cubicBezTo>
                  <a:pt x="110" y="483"/>
                  <a:pt x="55" y="521"/>
                  <a:pt x="0" y="559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0" name="Freeform 57"/>
          <p:cNvSpPr>
            <a:spLocks/>
          </p:cNvSpPr>
          <p:nvPr/>
        </p:nvSpPr>
        <p:spPr bwMode="auto">
          <a:xfrm>
            <a:off x="5231264" y="102539"/>
            <a:ext cx="1151925" cy="415708"/>
          </a:xfrm>
          <a:custGeom>
            <a:avLst/>
            <a:gdLst>
              <a:gd name="T0" fmla="*/ 0 w 448"/>
              <a:gd name="T1" fmla="*/ 162 h 162"/>
              <a:gd name="T2" fmla="*/ 0 w 448"/>
              <a:gd name="T3" fmla="*/ 162 h 162"/>
              <a:gd name="T4" fmla="*/ 111 w 448"/>
              <a:gd name="T5" fmla="*/ 70 h 162"/>
              <a:gd name="T6" fmla="*/ 235 w 448"/>
              <a:gd name="T7" fmla="*/ 17 h 162"/>
              <a:gd name="T8" fmla="*/ 341 w 448"/>
              <a:gd name="T9" fmla="*/ 18 h 162"/>
              <a:gd name="T10" fmla="*/ 351 w 448"/>
              <a:gd name="T11" fmla="*/ 21 h 162"/>
              <a:gd name="T12" fmla="*/ 448 w 448"/>
              <a:gd name="T13" fmla="*/ 83 h 162"/>
              <a:gd name="T14" fmla="*/ 448 w 448"/>
              <a:gd name="T15" fmla="*/ 83 h 162"/>
              <a:gd name="T16" fmla="*/ 235 w 448"/>
              <a:gd name="T17" fmla="*/ 18 h 162"/>
              <a:gd name="T18" fmla="*/ 0 w 448"/>
              <a:gd name="T19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8" h="162">
                <a:moveTo>
                  <a:pt x="0" y="162"/>
                </a:moveTo>
                <a:cubicBezTo>
                  <a:pt x="0" y="162"/>
                  <a:pt x="0" y="162"/>
                  <a:pt x="0" y="162"/>
                </a:cubicBezTo>
                <a:cubicBezTo>
                  <a:pt x="36" y="125"/>
                  <a:pt x="74" y="94"/>
                  <a:pt x="111" y="70"/>
                </a:cubicBezTo>
                <a:cubicBezTo>
                  <a:pt x="153" y="44"/>
                  <a:pt x="194" y="26"/>
                  <a:pt x="235" y="17"/>
                </a:cubicBezTo>
                <a:cubicBezTo>
                  <a:pt x="270" y="9"/>
                  <a:pt x="306" y="10"/>
                  <a:pt x="341" y="18"/>
                </a:cubicBezTo>
                <a:cubicBezTo>
                  <a:pt x="344" y="19"/>
                  <a:pt x="348" y="20"/>
                  <a:pt x="351" y="21"/>
                </a:cubicBezTo>
                <a:cubicBezTo>
                  <a:pt x="390" y="33"/>
                  <a:pt x="423" y="54"/>
                  <a:pt x="448" y="83"/>
                </a:cubicBezTo>
                <a:cubicBezTo>
                  <a:pt x="448" y="83"/>
                  <a:pt x="448" y="83"/>
                  <a:pt x="448" y="83"/>
                </a:cubicBezTo>
                <a:cubicBezTo>
                  <a:pt x="398" y="26"/>
                  <a:pt x="315" y="0"/>
                  <a:pt x="235" y="18"/>
                </a:cubicBezTo>
                <a:cubicBezTo>
                  <a:pt x="158" y="35"/>
                  <a:pt x="76" y="85"/>
                  <a:pt x="0" y="16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1" name="Freeform 61"/>
          <p:cNvSpPr>
            <a:spLocks/>
          </p:cNvSpPr>
          <p:nvPr/>
        </p:nvSpPr>
        <p:spPr bwMode="auto">
          <a:xfrm>
            <a:off x="6383189" y="315153"/>
            <a:ext cx="230068" cy="925031"/>
          </a:xfrm>
          <a:custGeom>
            <a:avLst/>
            <a:gdLst>
              <a:gd name="T0" fmla="*/ 83 w 90"/>
              <a:gd name="T1" fmla="*/ 360 h 360"/>
              <a:gd name="T2" fmla="*/ 0 w 90"/>
              <a:gd name="T3" fmla="*/ 0 h 360"/>
              <a:gd name="T4" fmla="*/ 0 w 90"/>
              <a:gd name="T5" fmla="*/ 0 h 360"/>
              <a:gd name="T6" fmla="*/ 68 w 90"/>
              <a:gd name="T7" fmla="*/ 160 h 360"/>
              <a:gd name="T8" fmla="*/ 83 w 90"/>
              <a:gd name="T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60">
                <a:moveTo>
                  <a:pt x="83" y="360"/>
                </a:moveTo>
                <a:cubicBezTo>
                  <a:pt x="90" y="210"/>
                  <a:pt x="60" y="8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1" y="42"/>
                  <a:pt x="54" y="96"/>
                  <a:pt x="68" y="160"/>
                </a:cubicBezTo>
                <a:cubicBezTo>
                  <a:pt x="82" y="220"/>
                  <a:pt x="87" y="288"/>
                  <a:pt x="83" y="36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2" name="Freeform 62"/>
          <p:cNvSpPr>
            <a:spLocks/>
          </p:cNvSpPr>
          <p:nvPr/>
        </p:nvSpPr>
        <p:spPr bwMode="auto">
          <a:xfrm>
            <a:off x="5811986" y="-51369"/>
            <a:ext cx="799683" cy="1291552"/>
          </a:xfrm>
          <a:custGeom>
            <a:avLst/>
            <a:gdLst>
              <a:gd name="T0" fmla="*/ 305 w 311"/>
              <a:gd name="T1" fmla="*/ 503 h 503"/>
              <a:gd name="T2" fmla="*/ 224 w 311"/>
              <a:gd name="T3" fmla="*/ 125 h 503"/>
              <a:gd name="T4" fmla="*/ 0 w 311"/>
              <a:gd name="T5" fmla="*/ 9 h 503"/>
              <a:gd name="T6" fmla="*/ 0 w 311"/>
              <a:gd name="T7" fmla="*/ 8 h 503"/>
              <a:gd name="T8" fmla="*/ 225 w 311"/>
              <a:gd name="T9" fmla="*/ 124 h 503"/>
              <a:gd name="T10" fmla="*/ 291 w 311"/>
              <a:gd name="T11" fmla="*/ 294 h 503"/>
              <a:gd name="T12" fmla="*/ 305 w 311"/>
              <a:gd name="T13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" h="503">
                <a:moveTo>
                  <a:pt x="305" y="503"/>
                </a:moveTo>
                <a:cubicBezTo>
                  <a:pt x="311" y="346"/>
                  <a:pt x="284" y="215"/>
                  <a:pt x="224" y="125"/>
                </a:cubicBezTo>
                <a:cubicBezTo>
                  <a:pt x="173" y="46"/>
                  <a:pt x="85" y="1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85" y="0"/>
                  <a:pt x="173" y="46"/>
                  <a:pt x="225" y="124"/>
                </a:cubicBezTo>
                <a:cubicBezTo>
                  <a:pt x="255" y="170"/>
                  <a:pt x="277" y="227"/>
                  <a:pt x="291" y="294"/>
                </a:cubicBezTo>
                <a:cubicBezTo>
                  <a:pt x="304" y="357"/>
                  <a:pt x="309" y="428"/>
                  <a:pt x="305" y="50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3" name="Freeform 63"/>
          <p:cNvSpPr>
            <a:spLocks/>
          </p:cNvSpPr>
          <p:nvPr/>
        </p:nvSpPr>
        <p:spPr bwMode="auto">
          <a:xfrm>
            <a:off x="5018649" y="-229076"/>
            <a:ext cx="1593020" cy="1469260"/>
          </a:xfrm>
          <a:custGeom>
            <a:avLst/>
            <a:gdLst>
              <a:gd name="T0" fmla="*/ 614 w 620"/>
              <a:gd name="T1" fmla="*/ 572 h 572"/>
              <a:gd name="T2" fmla="*/ 556 w 620"/>
              <a:gd name="T3" fmla="*/ 214 h 572"/>
              <a:gd name="T4" fmla="*/ 385 w 620"/>
              <a:gd name="T5" fmla="*/ 39 h 572"/>
              <a:gd name="T6" fmla="*/ 366 w 620"/>
              <a:gd name="T7" fmla="*/ 33 h 572"/>
              <a:gd name="T8" fmla="*/ 1 w 620"/>
              <a:gd name="T9" fmla="*/ 189 h 572"/>
              <a:gd name="T10" fmla="*/ 0 w 620"/>
              <a:gd name="T11" fmla="*/ 189 h 572"/>
              <a:gd name="T12" fmla="*/ 182 w 620"/>
              <a:gd name="T13" fmla="*/ 55 h 572"/>
              <a:gd name="T14" fmla="*/ 284 w 620"/>
              <a:gd name="T15" fmla="*/ 27 h 572"/>
              <a:gd name="T16" fmla="*/ 386 w 620"/>
              <a:gd name="T17" fmla="*/ 38 h 572"/>
              <a:gd name="T18" fmla="*/ 557 w 620"/>
              <a:gd name="T19" fmla="*/ 213 h 572"/>
              <a:gd name="T20" fmla="*/ 615 w 620"/>
              <a:gd name="T21" fmla="*/ 572 h 572"/>
              <a:gd name="T22" fmla="*/ 614 w 620"/>
              <a:gd name="T23" fmla="*/ 572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0" h="572">
                <a:moveTo>
                  <a:pt x="614" y="572"/>
                </a:moveTo>
                <a:cubicBezTo>
                  <a:pt x="619" y="433"/>
                  <a:pt x="599" y="309"/>
                  <a:pt x="556" y="214"/>
                </a:cubicBezTo>
                <a:cubicBezTo>
                  <a:pt x="518" y="127"/>
                  <a:pt x="455" y="63"/>
                  <a:pt x="385" y="39"/>
                </a:cubicBezTo>
                <a:cubicBezTo>
                  <a:pt x="379" y="36"/>
                  <a:pt x="372" y="35"/>
                  <a:pt x="366" y="33"/>
                </a:cubicBezTo>
                <a:cubicBezTo>
                  <a:pt x="234" y="0"/>
                  <a:pt x="88" y="95"/>
                  <a:pt x="1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54" y="130"/>
                  <a:pt x="119" y="83"/>
                  <a:pt x="182" y="55"/>
                </a:cubicBezTo>
                <a:cubicBezTo>
                  <a:pt x="217" y="39"/>
                  <a:pt x="251" y="30"/>
                  <a:pt x="284" y="27"/>
                </a:cubicBezTo>
                <a:cubicBezTo>
                  <a:pt x="320" y="23"/>
                  <a:pt x="354" y="27"/>
                  <a:pt x="386" y="38"/>
                </a:cubicBezTo>
                <a:cubicBezTo>
                  <a:pt x="456" y="63"/>
                  <a:pt x="518" y="127"/>
                  <a:pt x="557" y="213"/>
                </a:cubicBezTo>
                <a:cubicBezTo>
                  <a:pt x="600" y="308"/>
                  <a:pt x="620" y="433"/>
                  <a:pt x="615" y="572"/>
                </a:cubicBezTo>
                <a:lnTo>
                  <a:pt x="614" y="57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4" name="Freeform 64"/>
          <p:cNvSpPr>
            <a:spLocks/>
          </p:cNvSpPr>
          <p:nvPr/>
        </p:nvSpPr>
        <p:spPr bwMode="auto">
          <a:xfrm>
            <a:off x="4844116" y="-267156"/>
            <a:ext cx="1767554" cy="1507340"/>
          </a:xfrm>
          <a:custGeom>
            <a:avLst/>
            <a:gdLst>
              <a:gd name="T0" fmla="*/ 682 w 688"/>
              <a:gd name="T1" fmla="*/ 587 h 587"/>
              <a:gd name="T2" fmla="*/ 608 w 688"/>
              <a:gd name="T3" fmla="*/ 190 h 587"/>
              <a:gd name="T4" fmla="*/ 423 w 688"/>
              <a:gd name="T5" fmla="*/ 33 h 587"/>
              <a:gd name="T6" fmla="*/ 404 w 688"/>
              <a:gd name="T7" fmla="*/ 29 h 587"/>
              <a:gd name="T8" fmla="*/ 1 w 688"/>
              <a:gd name="T9" fmla="*/ 258 h 587"/>
              <a:gd name="T10" fmla="*/ 0 w 688"/>
              <a:gd name="T11" fmla="*/ 257 h 587"/>
              <a:gd name="T12" fmla="*/ 180 w 688"/>
              <a:gd name="T13" fmla="*/ 85 h 587"/>
              <a:gd name="T14" fmla="*/ 404 w 688"/>
              <a:gd name="T15" fmla="*/ 29 h 587"/>
              <a:gd name="T16" fmla="*/ 518 w 688"/>
              <a:gd name="T17" fmla="*/ 80 h 587"/>
              <a:gd name="T18" fmla="*/ 609 w 688"/>
              <a:gd name="T19" fmla="*/ 190 h 587"/>
              <a:gd name="T20" fmla="*/ 683 w 688"/>
              <a:gd name="T21" fmla="*/ 587 h 587"/>
              <a:gd name="T22" fmla="*/ 682 w 688"/>
              <a:gd name="T23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8" h="587">
                <a:moveTo>
                  <a:pt x="682" y="587"/>
                </a:moveTo>
                <a:cubicBezTo>
                  <a:pt x="688" y="429"/>
                  <a:pt x="662" y="291"/>
                  <a:pt x="608" y="190"/>
                </a:cubicBezTo>
                <a:cubicBezTo>
                  <a:pt x="564" y="109"/>
                  <a:pt x="496" y="51"/>
                  <a:pt x="423" y="33"/>
                </a:cubicBezTo>
                <a:cubicBezTo>
                  <a:pt x="416" y="32"/>
                  <a:pt x="410" y="30"/>
                  <a:pt x="404" y="29"/>
                </a:cubicBezTo>
                <a:cubicBezTo>
                  <a:pt x="211" y="0"/>
                  <a:pt x="47" y="197"/>
                  <a:pt x="1" y="258"/>
                </a:cubicBezTo>
                <a:cubicBezTo>
                  <a:pt x="0" y="257"/>
                  <a:pt x="0" y="257"/>
                  <a:pt x="0" y="257"/>
                </a:cubicBezTo>
                <a:cubicBezTo>
                  <a:pt x="38" y="207"/>
                  <a:pt x="100" y="136"/>
                  <a:pt x="180" y="85"/>
                </a:cubicBezTo>
                <a:cubicBezTo>
                  <a:pt x="257" y="37"/>
                  <a:pt x="332" y="18"/>
                  <a:pt x="404" y="29"/>
                </a:cubicBezTo>
                <a:cubicBezTo>
                  <a:pt x="443" y="35"/>
                  <a:pt x="482" y="52"/>
                  <a:pt x="518" y="80"/>
                </a:cubicBezTo>
                <a:cubicBezTo>
                  <a:pt x="554" y="108"/>
                  <a:pt x="585" y="146"/>
                  <a:pt x="609" y="190"/>
                </a:cubicBezTo>
                <a:cubicBezTo>
                  <a:pt x="663" y="291"/>
                  <a:pt x="688" y="428"/>
                  <a:pt x="683" y="587"/>
                </a:cubicBezTo>
                <a:lnTo>
                  <a:pt x="682" y="587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5" name="Freeform 65"/>
          <p:cNvSpPr>
            <a:spLocks/>
          </p:cNvSpPr>
          <p:nvPr/>
        </p:nvSpPr>
        <p:spPr bwMode="auto">
          <a:xfrm>
            <a:off x="707656" y="1240183"/>
            <a:ext cx="5891320" cy="4813969"/>
          </a:xfrm>
          <a:custGeom>
            <a:avLst/>
            <a:gdLst>
              <a:gd name="T0" fmla="*/ 0 w 2293"/>
              <a:gd name="T1" fmla="*/ 1866 h 1874"/>
              <a:gd name="T2" fmla="*/ 0 w 2293"/>
              <a:gd name="T3" fmla="*/ 1865 h 1874"/>
              <a:gd name="T4" fmla="*/ 360 w 2293"/>
              <a:gd name="T5" fmla="*/ 1851 h 1874"/>
              <a:gd name="T6" fmla="*/ 770 w 2293"/>
              <a:gd name="T7" fmla="*/ 1748 h 1874"/>
              <a:gd name="T8" fmla="*/ 1586 w 2293"/>
              <a:gd name="T9" fmla="*/ 1274 h 1874"/>
              <a:gd name="T10" fmla="*/ 2129 w 2293"/>
              <a:gd name="T11" fmla="*/ 607 h 1874"/>
              <a:gd name="T12" fmla="*/ 2292 w 2293"/>
              <a:gd name="T13" fmla="*/ 0 h 1874"/>
              <a:gd name="T14" fmla="*/ 2293 w 2293"/>
              <a:gd name="T15" fmla="*/ 0 h 1874"/>
              <a:gd name="T16" fmla="*/ 2130 w 2293"/>
              <a:gd name="T17" fmla="*/ 607 h 1874"/>
              <a:gd name="T18" fmla="*/ 1586 w 2293"/>
              <a:gd name="T19" fmla="*/ 1275 h 1874"/>
              <a:gd name="T20" fmla="*/ 770 w 2293"/>
              <a:gd name="T21" fmla="*/ 1748 h 1874"/>
              <a:gd name="T22" fmla="*/ 360 w 2293"/>
              <a:gd name="T23" fmla="*/ 1852 h 1874"/>
              <a:gd name="T24" fmla="*/ 0 w 2293"/>
              <a:gd name="T25" fmla="*/ 1866 h 1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93" h="1874">
                <a:moveTo>
                  <a:pt x="0" y="1866"/>
                </a:moveTo>
                <a:cubicBezTo>
                  <a:pt x="0" y="1865"/>
                  <a:pt x="0" y="1865"/>
                  <a:pt x="0" y="1865"/>
                </a:cubicBezTo>
                <a:cubicBezTo>
                  <a:pt x="113" y="1873"/>
                  <a:pt x="235" y="1869"/>
                  <a:pt x="360" y="1851"/>
                </a:cubicBezTo>
                <a:cubicBezTo>
                  <a:pt x="496" y="1831"/>
                  <a:pt x="634" y="1796"/>
                  <a:pt x="770" y="1748"/>
                </a:cubicBezTo>
                <a:cubicBezTo>
                  <a:pt x="1061" y="1644"/>
                  <a:pt x="1343" y="1481"/>
                  <a:pt x="1586" y="1274"/>
                </a:cubicBezTo>
                <a:cubicBezTo>
                  <a:pt x="1818" y="1076"/>
                  <a:pt x="2006" y="845"/>
                  <a:pt x="2129" y="607"/>
                </a:cubicBezTo>
                <a:cubicBezTo>
                  <a:pt x="2235" y="402"/>
                  <a:pt x="2291" y="192"/>
                  <a:pt x="2292" y="0"/>
                </a:cubicBezTo>
                <a:cubicBezTo>
                  <a:pt x="2293" y="0"/>
                  <a:pt x="2293" y="0"/>
                  <a:pt x="2293" y="0"/>
                </a:cubicBezTo>
                <a:cubicBezTo>
                  <a:pt x="2292" y="192"/>
                  <a:pt x="2236" y="402"/>
                  <a:pt x="2130" y="607"/>
                </a:cubicBezTo>
                <a:cubicBezTo>
                  <a:pt x="2007" y="846"/>
                  <a:pt x="1819" y="1077"/>
                  <a:pt x="1586" y="1275"/>
                </a:cubicBezTo>
                <a:cubicBezTo>
                  <a:pt x="1343" y="1481"/>
                  <a:pt x="1061" y="1645"/>
                  <a:pt x="770" y="1748"/>
                </a:cubicBezTo>
                <a:cubicBezTo>
                  <a:pt x="634" y="1797"/>
                  <a:pt x="496" y="1832"/>
                  <a:pt x="360" y="1852"/>
                </a:cubicBezTo>
                <a:cubicBezTo>
                  <a:pt x="235" y="1870"/>
                  <a:pt x="113" y="1874"/>
                  <a:pt x="0" y="186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6" name="Freeform 66"/>
          <p:cNvSpPr>
            <a:spLocks/>
          </p:cNvSpPr>
          <p:nvPr/>
        </p:nvSpPr>
        <p:spPr bwMode="auto">
          <a:xfrm>
            <a:off x="2497424" y="1240183"/>
            <a:ext cx="4101552" cy="4767955"/>
          </a:xfrm>
          <a:custGeom>
            <a:avLst/>
            <a:gdLst>
              <a:gd name="T0" fmla="*/ 0 w 1596"/>
              <a:gd name="T1" fmla="*/ 1856 h 1856"/>
              <a:gd name="T2" fmla="*/ 0 w 1596"/>
              <a:gd name="T3" fmla="*/ 1856 h 1856"/>
              <a:gd name="T4" fmla="*/ 584 w 1596"/>
              <a:gd name="T5" fmla="*/ 1603 h 1856"/>
              <a:gd name="T6" fmla="*/ 1127 w 1596"/>
              <a:gd name="T7" fmla="*/ 1127 h 1856"/>
              <a:gd name="T8" fmla="*/ 1481 w 1596"/>
              <a:gd name="T9" fmla="*/ 541 h 1856"/>
              <a:gd name="T10" fmla="*/ 1595 w 1596"/>
              <a:gd name="T11" fmla="*/ 0 h 1856"/>
              <a:gd name="T12" fmla="*/ 1596 w 1596"/>
              <a:gd name="T13" fmla="*/ 0 h 1856"/>
              <a:gd name="T14" fmla="*/ 1566 w 1596"/>
              <a:gd name="T15" fmla="*/ 264 h 1856"/>
              <a:gd name="T16" fmla="*/ 1482 w 1596"/>
              <a:gd name="T17" fmla="*/ 542 h 1856"/>
              <a:gd name="T18" fmla="*/ 1332 w 1596"/>
              <a:gd name="T19" fmla="*/ 842 h 1856"/>
              <a:gd name="T20" fmla="*/ 1127 w 1596"/>
              <a:gd name="T21" fmla="*/ 1128 h 1856"/>
              <a:gd name="T22" fmla="*/ 872 w 1596"/>
              <a:gd name="T23" fmla="*/ 1388 h 1856"/>
              <a:gd name="T24" fmla="*/ 585 w 1596"/>
              <a:gd name="T25" fmla="*/ 1604 h 1856"/>
              <a:gd name="T26" fmla="*/ 293 w 1596"/>
              <a:gd name="T27" fmla="*/ 1759 h 1856"/>
              <a:gd name="T28" fmla="*/ 0 w 1596"/>
              <a:gd name="T29" fmla="*/ 1856 h 1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96" h="1856">
                <a:moveTo>
                  <a:pt x="0" y="1856"/>
                </a:moveTo>
                <a:cubicBezTo>
                  <a:pt x="0" y="1856"/>
                  <a:pt x="0" y="1856"/>
                  <a:pt x="0" y="1856"/>
                </a:cubicBezTo>
                <a:cubicBezTo>
                  <a:pt x="193" y="1810"/>
                  <a:pt x="395" y="1723"/>
                  <a:pt x="584" y="1603"/>
                </a:cubicBezTo>
                <a:cubicBezTo>
                  <a:pt x="784" y="1477"/>
                  <a:pt x="971" y="1312"/>
                  <a:pt x="1127" y="1127"/>
                </a:cubicBezTo>
                <a:cubicBezTo>
                  <a:pt x="1278" y="946"/>
                  <a:pt x="1401" y="744"/>
                  <a:pt x="1481" y="541"/>
                </a:cubicBezTo>
                <a:cubicBezTo>
                  <a:pt x="1554" y="358"/>
                  <a:pt x="1593" y="171"/>
                  <a:pt x="1595" y="0"/>
                </a:cubicBezTo>
                <a:cubicBezTo>
                  <a:pt x="1596" y="0"/>
                  <a:pt x="1596" y="0"/>
                  <a:pt x="1596" y="0"/>
                </a:cubicBezTo>
                <a:cubicBezTo>
                  <a:pt x="1595" y="85"/>
                  <a:pt x="1585" y="174"/>
                  <a:pt x="1566" y="264"/>
                </a:cubicBezTo>
                <a:cubicBezTo>
                  <a:pt x="1547" y="355"/>
                  <a:pt x="1519" y="449"/>
                  <a:pt x="1482" y="542"/>
                </a:cubicBezTo>
                <a:cubicBezTo>
                  <a:pt x="1442" y="643"/>
                  <a:pt x="1391" y="744"/>
                  <a:pt x="1332" y="842"/>
                </a:cubicBezTo>
                <a:cubicBezTo>
                  <a:pt x="1272" y="940"/>
                  <a:pt x="1203" y="1037"/>
                  <a:pt x="1127" y="1128"/>
                </a:cubicBezTo>
                <a:cubicBezTo>
                  <a:pt x="1049" y="1221"/>
                  <a:pt x="963" y="1308"/>
                  <a:pt x="872" y="1388"/>
                </a:cubicBezTo>
                <a:cubicBezTo>
                  <a:pt x="781" y="1468"/>
                  <a:pt x="684" y="1541"/>
                  <a:pt x="585" y="1604"/>
                </a:cubicBezTo>
                <a:cubicBezTo>
                  <a:pt x="489" y="1664"/>
                  <a:pt x="391" y="1716"/>
                  <a:pt x="293" y="1759"/>
                </a:cubicBezTo>
                <a:cubicBezTo>
                  <a:pt x="195" y="1801"/>
                  <a:pt x="97" y="1834"/>
                  <a:pt x="0" y="18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7" name="Freeform 67"/>
          <p:cNvSpPr>
            <a:spLocks/>
          </p:cNvSpPr>
          <p:nvPr/>
        </p:nvSpPr>
        <p:spPr bwMode="auto">
          <a:xfrm>
            <a:off x="4507741" y="1240183"/>
            <a:ext cx="2091236" cy="3739790"/>
          </a:xfrm>
          <a:custGeom>
            <a:avLst/>
            <a:gdLst>
              <a:gd name="T0" fmla="*/ 0 w 814"/>
              <a:gd name="T1" fmla="*/ 1456 h 1456"/>
              <a:gd name="T2" fmla="*/ 0 w 814"/>
              <a:gd name="T3" fmla="*/ 1456 h 1456"/>
              <a:gd name="T4" fmla="*/ 285 w 814"/>
              <a:gd name="T5" fmla="*/ 1228 h 1456"/>
              <a:gd name="T6" fmla="*/ 547 w 814"/>
              <a:gd name="T7" fmla="*/ 881 h 1456"/>
              <a:gd name="T8" fmla="*/ 813 w 814"/>
              <a:gd name="T9" fmla="*/ 0 h 1456"/>
              <a:gd name="T10" fmla="*/ 814 w 814"/>
              <a:gd name="T11" fmla="*/ 0 h 1456"/>
              <a:gd name="T12" fmla="*/ 548 w 814"/>
              <a:gd name="T13" fmla="*/ 881 h 1456"/>
              <a:gd name="T14" fmla="*/ 286 w 814"/>
              <a:gd name="T15" fmla="*/ 1228 h 1456"/>
              <a:gd name="T16" fmla="*/ 0 w 814"/>
              <a:gd name="T17" fmla="*/ 1456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4" h="1456">
                <a:moveTo>
                  <a:pt x="0" y="1456"/>
                </a:moveTo>
                <a:cubicBezTo>
                  <a:pt x="0" y="1456"/>
                  <a:pt x="0" y="1456"/>
                  <a:pt x="0" y="1456"/>
                </a:cubicBezTo>
                <a:cubicBezTo>
                  <a:pt x="100" y="1396"/>
                  <a:pt x="196" y="1320"/>
                  <a:pt x="285" y="1228"/>
                </a:cubicBezTo>
                <a:cubicBezTo>
                  <a:pt x="384" y="1126"/>
                  <a:pt x="472" y="1009"/>
                  <a:pt x="547" y="881"/>
                </a:cubicBezTo>
                <a:cubicBezTo>
                  <a:pt x="711" y="602"/>
                  <a:pt x="805" y="289"/>
                  <a:pt x="813" y="0"/>
                </a:cubicBezTo>
                <a:cubicBezTo>
                  <a:pt x="814" y="0"/>
                  <a:pt x="814" y="0"/>
                  <a:pt x="814" y="0"/>
                </a:cubicBezTo>
                <a:cubicBezTo>
                  <a:pt x="806" y="290"/>
                  <a:pt x="712" y="602"/>
                  <a:pt x="548" y="881"/>
                </a:cubicBezTo>
                <a:cubicBezTo>
                  <a:pt x="473" y="1010"/>
                  <a:pt x="384" y="1127"/>
                  <a:pt x="286" y="1228"/>
                </a:cubicBezTo>
                <a:cubicBezTo>
                  <a:pt x="196" y="1320"/>
                  <a:pt x="100" y="1397"/>
                  <a:pt x="0" y="14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8" name="Freeform 68"/>
          <p:cNvSpPr>
            <a:spLocks/>
          </p:cNvSpPr>
          <p:nvPr/>
        </p:nvSpPr>
        <p:spPr bwMode="auto">
          <a:xfrm>
            <a:off x="5139236" y="1240183"/>
            <a:ext cx="1459740" cy="2345104"/>
          </a:xfrm>
          <a:custGeom>
            <a:avLst/>
            <a:gdLst>
              <a:gd name="T0" fmla="*/ 0 w 568"/>
              <a:gd name="T1" fmla="*/ 913 h 913"/>
              <a:gd name="T2" fmla="*/ 0 w 568"/>
              <a:gd name="T3" fmla="*/ 912 h 913"/>
              <a:gd name="T4" fmla="*/ 163 w 568"/>
              <a:gd name="T5" fmla="*/ 823 h 913"/>
              <a:gd name="T6" fmla="*/ 337 w 568"/>
              <a:gd name="T7" fmla="*/ 638 h 913"/>
              <a:gd name="T8" fmla="*/ 567 w 568"/>
              <a:gd name="T9" fmla="*/ 0 h 913"/>
              <a:gd name="T10" fmla="*/ 568 w 568"/>
              <a:gd name="T11" fmla="*/ 0 h 913"/>
              <a:gd name="T12" fmla="*/ 495 w 568"/>
              <a:gd name="T13" fmla="*/ 345 h 913"/>
              <a:gd name="T14" fmla="*/ 338 w 568"/>
              <a:gd name="T15" fmla="*/ 639 h 913"/>
              <a:gd name="T16" fmla="*/ 163 w 568"/>
              <a:gd name="T17" fmla="*/ 824 h 913"/>
              <a:gd name="T18" fmla="*/ 0 w 568"/>
              <a:gd name="T19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8" h="913">
                <a:moveTo>
                  <a:pt x="0" y="913"/>
                </a:moveTo>
                <a:cubicBezTo>
                  <a:pt x="0" y="912"/>
                  <a:pt x="0" y="912"/>
                  <a:pt x="0" y="912"/>
                </a:cubicBezTo>
                <a:cubicBezTo>
                  <a:pt x="53" y="895"/>
                  <a:pt x="108" y="866"/>
                  <a:pt x="163" y="823"/>
                </a:cubicBezTo>
                <a:cubicBezTo>
                  <a:pt x="225" y="775"/>
                  <a:pt x="284" y="712"/>
                  <a:pt x="337" y="638"/>
                </a:cubicBezTo>
                <a:cubicBezTo>
                  <a:pt x="473" y="451"/>
                  <a:pt x="557" y="218"/>
                  <a:pt x="567" y="0"/>
                </a:cubicBezTo>
                <a:cubicBezTo>
                  <a:pt x="568" y="0"/>
                  <a:pt x="568" y="0"/>
                  <a:pt x="568" y="0"/>
                </a:cubicBezTo>
                <a:cubicBezTo>
                  <a:pt x="562" y="115"/>
                  <a:pt x="538" y="231"/>
                  <a:pt x="495" y="345"/>
                </a:cubicBezTo>
                <a:cubicBezTo>
                  <a:pt x="456" y="449"/>
                  <a:pt x="402" y="550"/>
                  <a:pt x="338" y="639"/>
                </a:cubicBezTo>
                <a:cubicBezTo>
                  <a:pt x="285" y="713"/>
                  <a:pt x="226" y="775"/>
                  <a:pt x="163" y="824"/>
                </a:cubicBezTo>
                <a:cubicBezTo>
                  <a:pt x="109" y="866"/>
                  <a:pt x="54" y="896"/>
                  <a:pt x="0" y="91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9" name="Freeform 69"/>
          <p:cNvSpPr>
            <a:spLocks/>
          </p:cNvSpPr>
          <p:nvPr/>
        </p:nvSpPr>
        <p:spPr bwMode="auto">
          <a:xfrm>
            <a:off x="5401037" y="1240183"/>
            <a:ext cx="1197939" cy="2673546"/>
          </a:xfrm>
          <a:custGeom>
            <a:avLst/>
            <a:gdLst>
              <a:gd name="T0" fmla="*/ 1 w 466"/>
              <a:gd name="T1" fmla="*/ 1041 h 1041"/>
              <a:gd name="T2" fmla="*/ 0 w 466"/>
              <a:gd name="T3" fmla="*/ 1041 h 1041"/>
              <a:gd name="T4" fmla="*/ 307 w 466"/>
              <a:gd name="T5" fmla="*/ 613 h 1041"/>
              <a:gd name="T6" fmla="*/ 465 w 466"/>
              <a:gd name="T7" fmla="*/ 0 h 1041"/>
              <a:gd name="T8" fmla="*/ 466 w 466"/>
              <a:gd name="T9" fmla="*/ 0 h 1041"/>
              <a:gd name="T10" fmla="*/ 308 w 466"/>
              <a:gd name="T11" fmla="*/ 613 h 1041"/>
              <a:gd name="T12" fmla="*/ 1 w 466"/>
              <a:gd name="T13" fmla="*/ 1041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6" h="1041">
                <a:moveTo>
                  <a:pt x="1" y="1041"/>
                </a:moveTo>
                <a:cubicBezTo>
                  <a:pt x="0" y="1041"/>
                  <a:pt x="0" y="1041"/>
                  <a:pt x="0" y="1041"/>
                </a:cubicBezTo>
                <a:cubicBezTo>
                  <a:pt x="120" y="932"/>
                  <a:pt x="226" y="784"/>
                  <a:pt x="307" y="613"/>
                </a:cubicBezTo>
                <a:cubicBezTo>
                  <a:pt x="403" y="412"/>
                  <a:pt x="458" y="200"/>
                  <a:pt x="465" y="0"/>
                </a:cubicBezTo>
                <a:cubicBezTo>
                  <a:pt x="466" y="0"/>
                  <a:pt x="466" y="0"/>
                  <a:pt x="466" y="0"/>
                </a:cubicBezTo>
                <a:cubicBezTo>
                  <a:pt x="458" y="200"/>
                  <a:pt x="404" y="412"/>
                  <a:pt x="308" y="613"/>
                </a:cubicBezTo>
                <a:cubicBezTo>
                  <a:pt x="226" y="784"/>
                  <a:pt x="120" y="932"/>
                  <a:pt x="1" y="10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60" name="Freeform 70"/>
          <p:cNvSpPr>
            <a:spLocks/>
          </p:cNvSpPr>
          <p:nvPr/>
        </p:nvSpPr>
        <p:spPr bwMode="auto">
          <a:xfrm>
            <a:off x="5113850" y="265966"/>
            <a:ext cx="1485126" cy="974218"/>
          </a:xfrm>
          <a:custGeom>
            <a:avLst/>
            <a:gdLst>
              <a:gd name="T0" fmla="*/ 577 w 578"/>
              <a:gd name="T1" fmla="*/ 379 h 379"/>
              <a:gd name="T2" fmla="*/ 359 w 578"/>
              <a:gd name="T3" fmla="*/ 108 h 379"/>
              <a:gd name="T4" fmla="*/ 0 w 578"/>
              <a:gd name="T5" fmla="*/ 0 h 379"/>
              <a:gd name="T6" fmla="*/ 1 w 578"/>
              <a:gd name="T7" fmla="*/ 0 h 379"/>
              <a:gd name="T8" fmla="*/ 360 w 578"/>
              <a:gd name="T9" fmla="*/ 107 h 379"/>
              <a:gd name="T10" fmla="*/ 508 w 578"/>
              <a:gd name="T11" fmla="*/ 219 h 379"/>
              <a:gd name="T12" fmla="*/ 578 w 578"/>
              <a:gd name="T13" fmla="*/ 379 h 379"/>
              <a:gd name="T14" fmla="*/ 577 w 578"/>
              <a:gd name="T15" fmla="*/ 379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8" h="379">
                <a:moveTo>
                  <a:pt x="577" y="379"/>
                </a:moveTo>
                <a:cubicBezTo>
                  <a:pt x="570" y="231"/>
                  <a:pt x="422" y="140"/>
                  <a:pt x="359" y="108"/>
                </a:cubicBezTo>
                <a:cubicBezTo>
                  <a:pt x="262" y="58"/>
                  <a:pt x="148" y="24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48" y="23"/>
                  <a:pt x="262" y="57"/>
                  <a:pt x="360" y="107"/>
                </a:cubicBezTo>
                <a:cubicBezTo>
                  <a:pt x="419" y="138"/>
                  <a:pt x="470" y="176"/>
                  <a:pt x="508" y="219"/>
                </a:cubicBezTo>
                <a:cubicBezTo>
                  <a:pt x="551" y="269"/>
                  <a:pt x="575" y="323"/>
                  <a:pt x="578" y="379"/>
                </a:cubicBezTo>
                <a:lnTo>
                  <a:pt x="577" y="37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61" name="Freeform 71"/>
          <p:cNvSpPr>
            <a:spLocks/>
          </p:cNvSpPr>
          <p:nvPr/>
        </p:nvSpPr>
        <p:spPr bwMode="auto">
          <a:xfrm>
            <a:off x="3078147" y="1240183"/>
            <a:ext cx="3520829" cy="1324873"/>
          </a:xfrm>
          <a:custGeom>
            <a:avLst/>
            <a:gdLst>
              <a:gd name="T0" fmla="*/ 0 w 1370"/>
              <a:gd name="T1" fmla="*/ 516 h 516"/>
              <a:gd name="T2" fmla="*/ 0 w 1370"/>
              <a:gd name="T3" fmla="*/ 515 h 516"/>
              <a:gd name="T4" fmla="*/ 529 w 1370"/>
              <a:gd name="T5" fmla="*/ 319 h 516"/>
              <a:gd name="T6" fmla="*/ 860 w 1370"/>
              <a:gd name="T7" fmla="*/ 204 h 516"/>
              <a:gd name="T8" fmla="*/ 1008 w 1370"/>
              <a:gd name="T9" fmla="*/ 153 h 516"/>
              <a:gd name="T10" fmla="*/ 1034 w 1370"/>
              <a:gd name="T11" fmla="*/ 144 h 516"/>
              <a:gd name="T12" fmla="*/ 1180 w 1370"/>
              <a:gd name="T13" fmla="*/ 92 h 516"/>
              <a:gd name="T14" fmla="*/ 1296 w 1370"/>
              <a:gd name="T15" fmla="*/ 48 h 516"/>
              <a:gd name="T16" fmla="*/ 1369 w 1370"/>
              <a:gd name="T17" fmla="*/ 5 h 516"/>
              <a:gd name="T18" fmla="*/ 1369 w 1370"/>
              <a:gd name="T19" fmla="*/ 1 h 516"/>
              <a:gd name="T20" fmla="*/ 1370 w 1370"/>
              <a:gd name="T21" fmla="*/ 0 h 516"/>
              <a:gd name="T22" fmla="*/ 1370 w 1370"/>
              <a:gd name="T23" fmla="*/ 5 h 516"/>
              <a:gd name="T24" fmla="*/ 1296 w 1370"/>
              <a:gd name="T25" fmla="*/ 48 h 516"/>
              <a:gd name="T26" fmla="*/ 1180 w 1370"/>
              <a:gd name="T27" fmla="*/ 93 h 516"/>
              <a:gd name="T28" fmla="*/ 1035 w 1370"/>
              <a:gd name="T29" fmla="*/ 144 h 516"/>
              <a:gd name="T30" fmla="*/ 1008 w 1370"/>
              <a:gd name="T31" fmla="*/ 154 h 516"/>
              <a:gd name="T32" fmla="*/ 860 w 1370"/>
              <a:gd name="T33" fmla="*/ 205 h 516"/>
              <a:gd name="T34" fmla="*/ 530 w 1370"/>
              <a:gd name="T35" fmla="*/ 320 h 516"/>
              <a:gd name="T36" fmla="*/ 0 w 1370"/>
              <a:gd name="T3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70" h="516">
                <a:moveTo>
                  <a:pt x="0" y="516"/>
                </a:moveTo>
                <a:cubicBezTo>
                  <a:pt x="0" y="515"/>
                  <a:pt x="0" y="515"/>
                  <a:pt x="0" y="515"/>
                </a:cubicBezTo>
                <a:cubicBezTo>
                  <a:pt x="161" y="452"/>
                  <a:pt x="334" y="388"/>
                  <a:pt x="529" y="319"/>
                </a:cubicBezTo>
                <a:cubicBezTo>
                  <a:pt x="645" y="278"/>
                  <a:pt x="754" y="240"/>
                  <a:pt x="860" y="204"/>
                </a:cubicBezTo>
                <a:cubicBezTo>
                  <a:pt x="912" y="186"/>
                  <a:pt x="960" y="169"/>
                  <a:pt x="1008" y="153"/>
                </a:cubicBezTo>
                <a:cubicBezTo>
                  <a:pt x="1017" y="150"/>
                  <a:pt x="1026" y="147"/>
                  <a:pt x="1034" y="144"/>
                </a:cubicBezTo>
                <a:cubicBezTo>
                  <a:pt x="1087" y="125"/>
                  <a:pt x="1136" y="108"/>
                  <a:pt x="1180" y="92"/>
                </a:cubicBezTo>
                <a:cubicBezTo>
                  <a:pt x="1230" y="74"/>
                  <a:pt x="1267" y="60"/>
                  <a:pt x="1296" y="48"/>
                </a:cubicBezTo>
                <a:cubicBezTo>
                  <a:pt x="1341" y="29"/>
                  <a:pt x="1366" y="14"/>
                  <a:pt x="1369" y="5"/>
                </a:cubicBezTo>
                <a:cubicBezTo>
                  <a:pt x="1370" y="3"/>
                  <a:pt x="1370" y="2"/>
                  <a:pt x="1369" y="1"/>
                </a:cubicBezTo>
                <a:cubicBezTo>
                  <a:pt x="1370" y="0"/>
                  <a:pt x="1370" y="0"/>
                  <a:pt x="1370" y="0"/>
                </a:cubicBezTo>
                <a:cubicBezTo>
                  <a:pt x="1370" y="2"/>
                  <a:pt x="1370" y="3"/>
                  <a:pt x="1370" y="5"/>
                </a:cubicBezTo>
                <a:cubicBezTo>
                  <a:pt x="1366" y="15"/>
                  <a:pt x="1342" y="29"/>
                  <a:pt x="1296" y="48"/>
                </a:cubicBezTo>
                <a:cubicBezTo>
                  <a:pt x="1267" y="60"/>
                  <a:pt x="1230" y="74"/>
                  <a:pt x="1180" y="93"/>
                </a:cubicBezTo>
                <a:cubicBezTo>
                  <a:pt x="1137" y="109"/>
                  <a:pt x="1087" y="126"/>
                  <a:pt x="1035" y="144"/>
                </a:cubicBezTo>
                <a:cubicBezTo>
                  <a:pt x="1026" y="147"/>
                  <a:pt x="1017" y="150"/>
                  <a:pt x="1008" y="154"/>
                </a:cubicBezTo>
                <a:cubicBezTo>
                  <a:pt x="961" y="170"/>
                  <a:pt x="912" y="187"/>
                  <a:pt x="860" y="205"/>
                </a:cubicBezTo>
                <a:cubicBezTo>
                  <a:pt x="755" y="241"/>
                  <a:pt x="646" y="279"/>
                  <a:pt x="530" y="320"/>
                </a:cubicBezTo>
                <a:cubicBezTo>
                  <a:pt x="335" y="389"/>
                  <a:pt x="161" y="453"/>
                  <a:pt x="0" y="5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62" name="Freeform 72"/>
          <p:cNvSpPr>
            <a:spLocks/>
          </p:cNvSpPr>
          <p:nvPr/>
        </p:nvSpPr>
        <p:spPr bwMode="auto">
          <a:xfrm>
            <a:off x="4376046" y="1016463"/>
            <a:ext cx="2232450" cy="734630"/>
          </a:xfrm>
          <a:custGeom>
            <a:avLst/>
            <a:gdLst>
              <a:gd name="T0" fmla="*/ 0 w 869"/>
              <a:gd name="T1" fmla="*/ 286 h 286"/>
              <a:gd name="T2" fmla="*/ 0 w 869"/>
              <a:gd name="T3" fmla="*/ 285 h 286"/>
              <a:gd name="T4" fmla="*/ 332 w 869"/>
              <a:gd name="T5" fmla="*/ 106 h 286"/>
              <a:gd name="T6" fmla="*/ 631 w 869"/>
              <a:gd name="T7" fmla="*/ 14 h 286"/>
              <a:gd name="T8" fmla="*/ 817 w 869"/>
              <a:gd name="T9" fmla="*/ 18 h 286"/>
              <a:gd name="T10" fmla="*/ 865 w 869"/>
              <a:gd name="T11" fmla="*/ 88 h 286"/>
              <a:gd name="T12" fmla="*/ 864 w 869"/>
              <a:gd name="T13" fmla="*/ 87 h 286"/>
              <a:gd name="T14" fmla="*/ 817 w 869"/>
              <a:gd name="T15" fmla="*/ 19 h 286"/>
              <a:gd name="T16" fmla="*/ 631 w 869"/>
              <a:gd name="T17" fmla="*/ 14 h 286"/>
              <a:gd name="T18" fmla="*/ 332 w 869"/>
              <a:gd name="T19" fmla="*/ 107 h 286"/>
              <a:gd name="T20" fmla="*/ 0 w 869"/>
              <a:gd name="T21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9" h="286">
                <a:moveTo>
                  <a:pt x="0" y="286"/>
                </a:moveTo>
                <a:cubicBezTo>
                  <a:pt x="0" y="285"/>
                  <a:pt x="0" y="285"/>
                  <a:pt x="0" y="285"/>
                </a:cubicBezTo>
                <a:cubicBezTo>
                  <a:pt x="110" y="213"/>
                  <a:pt x="221" y="153"/>
                  <a:pt x="332" y="106"/>
                </a:cubicBezTo>
                <a:cubicBezTo>
                  <a:pt x="441" y="59"/>
                  <a:pt x="542" y="28"/>
                  <a:pt x="631" y="14"/>
                </a:cubicBezTo>
                <a:cubicBezTo>
                  <a:pt x="712" y="0"/>
                  <a:pt x="775" y="2"/>
                  <a:pt x="817" y="18"/>
                </a:cubicBezTo>
                <a:cubicBezTo>
                  <a:pt x="850" y="31"/>
                  <a:pt x="869" y="60"/>
                  <a:pt x="865" y="88"/>
                </a:cubicBezTo>
                <a:cubicBezTo>
                  <a:pt x="864" y="87"/>
                  <a:pt x="864" y="87"/>
                  <a:pt x="864" y="87"/>
                </a:cubicBezTo>
                <a:cubicBezTo>
                  <a:pt x="869" y="60"/>
                  <a:pt x="849" y="31"/>
                  <a:pt x="817" y="19"/>
                </a:cubicBezTo>
                <a:cubicBezTo>
                  <a:pt x="775" y="3"/>
                  <a:pt x="712" y="1"/>
                  <a:pt x="631" y="14"/>
                </a:cubicBezTo>
                <a:cubicBezTo>
                  <a:pt x="542" y="29"/>
                  <a:pt x="441" y="60"/>
                  <a:pt x="332" y="107"/>
                </a:cubicBezTo>
                <a:cubicBezTo>
                  <a:pt x="222" y="154"/>
                  <a:pt x="110" y="214"/>
                  <a:pt x="0" y="28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63" name="Freeform 73"/>
          <p:cNvSpPr>
            <a:spLocks/>
          </p:cNvSpPr>
          <p:nvPr/>
        </p:nvSpPr>
        <p:spPr bwMode="auto">
          <a:xfrm>
            <a:off x="5229676" y="148552"/>
            <a:ext cx="1378820" cy="1091631"/>
          </a:xfrm>
          <a:custGeom>
            <a:avLst/>
            <a:gdLst>
              <a:gd name="T0" fmla="*/ 532 w 537"/>
              <a:gd name="T1" fmla="*/ 425 h 425"/>
              <a:gd name="T2" fmla="*/ 494 w 537"/>
              <a:gd name="T3" fmla="*/ 175 h 425"/>
              <a:gd name="T4" fmla="*/ 363 w 537"/>
              <a:gd name="T5" fmla="*/ 23 h 425"/>
              <a:gd name="T6" fmla="*/ 180 w 537"/>
              <a:gd name="T7" fmla="*/ 28 h 425"/>
              <a:gd name="T8" fmla="*/ 1 w 537"/>
              <a:gd name="T9" fmla="*/ 144 h 425"/>
              <a:gd name="T10" fmla="*/ 0 w 537"/>
              <a:gd name="T11" fmla="*/ 144 h 425"/>
              <a:gd name="T12" fmla="*/ 179 w 537"/>
              <a:gd name="T13" fmla="*/ 27 h 425"/>
              <a:gd name="T14" fmla="*/ 363 w 537"/>
              <a:gd name="T15" fmla="*/ 23 h 425"/>
              <a:gd name="T16" fmla="*/ 495 w 537"/>
              <a:gd name="T17" fmla="*/ 175 h 425"/>
              <a:gd name="T18" fmla="*/ 533 w 537"/>
              <a:gd name="T19" fmla="*/ 425 h 425"/>
              <a:gd name="T20" fmla="*/ 532 w 537"/>
              <a:gd name="T2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425">
                <a:moveTo>
                  <a:pt x="532" y="425"/>
                </a:moveTo>
                <a:cubicBezTo>
                  <a:pt x="536" y="335"/>
                  <a:pt x="523" y="246"/>
                  <a:pt x="494" y="175"/>
                </a:cubicBezTo>
                <a:cubicBezTo>
                  <a:pt x="464" y="99"/>
                  <a:pt x="418" y="47"/>
                  <a:pt x="363" y="23"/>
                </a:cubicBezTo>
                <a:cubicBezTo>
                  <a:pt x="311" y="1"/>
                  <a:pt x="247" y="3"/>
                  <a:pt x="180" y="28"/>
                </a:cubicBezTo>
                <a:cubicBezTo>
                  <a:pt x="119" y="50"/>
                  <a:pt x="55" y="91"/>
                  <a:pt x="1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55" y="91"/>
                  <a:pt x="118" y="49"/>
                  <a:pt x="179" y="27"/>
                </a:cubicBezTo>
                <a:cubicBezTo>
                  <a:pt x="247" y="2"/>
                  <a:pt x="311" y="0"/>
                  <a:pt x="363" y="23"/>
                </a:cubicBezTo>
                <a:cubicBezTo>
                  <a:pt x="419" y="46"/>
                  <a:pt x="464" y="99"/>
                  <a:pt x="495" y="175"/>
                </a:cubicBezTo>
                <a:cubicBezTo>
                  <a:pt x="524" y="246"/>
                  <a:pt x="537" y="335"/>
                  <a:pt x="533" y="425"/>
                </a:cubicBezTo>
                <a:lnTo>
                  <a:pt x="532" y="42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grpSp>
        <p:nvGrpSpPr>
          <p:cNvPr id="64" name="组合 63"/>
          <p:cNvGrpSpPr/>
          <p:nvPr/>
        </p:nvGrpSpPr>
        <p:grpSpPr>
          <a:xfrm>
            <a:off x="1826670" y="1344211"/>
            <a:ext cx="2302801" cy="2302801"/>
            <a:chOff x="1827622" y="1343919"/>
            <a:chExt cx="2304000" cy="2304000"/>
          </a:xfrm>
        </p:grpSpPr>
        <p:sp>
          <p:nvSpPr>
            <p:cNvPr id="65" name="椭圆 6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66" name="椭圆 6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875823" y="3307839"/>
            <a:ext cx="503794" cy="503794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69" name="椭圆 6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70" name="椭圆 6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sp>
        <p:nvSpPr>
          <p:cNvPr id="71" name="同心圆 70"/>
          <p:cNvSpPr/>
          <p:nvPr/>
        </p:nvSpPr>
        <p:spPr>
          <a:xfrm>
            <a:off x="4620255" y="1886077"/>
            <a:ext cx="179003" cy="17900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sp>
        <p:nvSpPr>
          <p:cNvPr id="72" name="同心圆 71"/>
          <p:cNvSpPr/>
          <p:nvPr/>
        </p:nvSpPr>
        <p:spPr>
          <a:xfrm>
            <a:off x="5499398" y="1582101"/>
            <a:ext cx="179003" cy="179003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598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同心圆 72"/>
          <p:cNvSpPr/>
          <p:nvPr/>
        </p:nvSpPr>
        <p:spPr>
          <a:xfrm>
            <a:off x="5052908" y="200912"/>
            <a:ext cx="179003" cy="179003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sp>
        <p:nvSpPr>
          <p:cNvPr id="74" name="同心圆 73"/>
          <p:cNvSpPr/>
          <p:nvPr/>
        </p:nvSpPr>
        <p:spPr>
          <a:xfrm>
            <a:off x="5967003" y="486512"/>
            <a:ext cx="179003" cy="179003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sp>
        <p:nvSpPr>
          <p:cNvPr id="75" name="同心圆 74"/>
          <p:cNvSpPr/>
          <p:nvPr/>
        </p:nvSpPr>
        <p:spPr>
          <a:xfrm>
            <a:off x="5334688" y="3820405"/>
            <a:ext cx="179003" cy="179003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598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同心圆 75"/>
          <p:cNvSpPr/>
          <p:nvPr/>
        </p:nvSpPr>
        <p:spPr>
          <a:xfrm>
            <a:off x="2452350" y="5885461"/>
            <a:ext cx="179003" cy="179003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sp>
        <p:nvSpPr>
          <p:cNvPr id="77" name="同心圆 76"/>
          <p:cNvSpPr/>
          <p:nvPr/>
        </p:nvSpPr>
        <p:spPr>
          <a:xfrm>
            <a:off x="630849" y="5941789"/>
            <a:ext cx="179003" cy="179003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343906" y="935517"/>
            <a:ext cx="503794" cy="503794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79" name="椭圆 7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80" name="椭圆 7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715106" y="2658645"/>
            <a:ext cx="503794" cy="503794"/>
            <a:chOff x="1827622" y="1343919"/>
            <a:chExt cx="2304000" cy="2304000"/>
          </a:xfrm>
        </p:grpSpPr>
        <p:sp>
          <p:nvSpPr>
            <p:cNvPr id="82" name="椭圆 8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83" name="椭圆 8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697665" y="4285803"/>
            <a:ext cx="503794" cy="503794"/>
            <a:chOff x="1827622" y="1343919"/>
            <a:chExt cx="2304000" cy="2304000"/>
          </a:xfrm>
        </p:grpSpPr>
        <p:sp>
          <p:nvSpPr>
            <p:cNvPr id="85" name="椭圆 8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86" name="椭圆 8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053564" y="739386"/>
            <a:ext cx="745694" cy="745694"/>
            <a:chOff x="1827622" y="1343919"/>
            <a:chExt cx="2304000" cy="2304000"/>
          </a:xfrm>
        </p:grpSpPr>
        <p:sp>
          <p:nvSpPr>
            <p:cNvPr id="88" name="椭圆 8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89" name="椭圆 8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E9AEFB1-9EE4-41AE-B6B9-CB7D7F7CB1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19" y="1682865"/>
            <a:ext cx="1682392" cy="16823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078147" y="2538586"/>
            <a:ext cx="8996314" cy="707550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en-US" altLang="zh-CN" sz="3998" dirty="0">
                <a:solidFill>
                  <a:schemeClr val="tx2"/>
                </a:solidFill>
              </a:rPr>
              <a:t>3D </a:t>
            </a:r>
            <a:r>
              <a:rPr lang="zh-CN" altLang="en-US" sz="3998" dirty="0">
                <a:solidFill>
                  <a:schemeClr val="tx2"/>
                </a:solidFill>
              </a:rPr>
              <a:t>动态校园大数据可视化</a:t>
            </a:r>
            <a:endParaRPr lang="en-US" altLang="zh-CN" sz="3998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579021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76715" y="992"/>
            <a:ext cx="6113523" cy="6856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grpSp>
        <p:nvGrpSpPr>
          <p:cNvPr id="9" name="组合 8"/>
          <p:cNvGrpSpPr/>
          <p:nvPr/>
        </p:nvGrpSpPr>
        <p:grpSpPr>
          <a:xfrm>
            <a:off x="5969762" y="2393464"/>
            <a:ext cx="2820762" cy="458290"/>
            <a:chOff x="5969725" y="1801451"/>
            <a:chExt cx="2821578" cy="458423"/>
          </a:xfrm>
        </p:grpSpPr>
        <p:sp>
          <p:nvSpPr>
            <p:cNvPr id="10" name="矩形 9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69762" y="2990226"/>
            <a:ext cx="2820762" cy="459721"/>
            <a:chOff x="5969725" y="2398387"/>
            <a:chExt cx="2821578" cy="459854"/>
          </a:xfrm>
        </p:grpSpPr>
        <p:sp>
          <p:nvSpPr>
            <p:cNvPr id="13" name="矩形 12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69762" y="3563689"/>
            <a:ext cx="2820762" cy="465922"/>
            <a:chOff x="5969725" y="2972014"/>
            <a:chExt cx="2821578" cy="466057"/>
          </a:xfrm>
        </p:grpSpPr>
        <p:sp>
          <p:nvSpPr>
            <p:cNvPr id="16" name="矩形 15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17" name="矩形 16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sp>
        <p:nvSpPr>
          <p:cNvPr id="18" name="椭圆 17"/>
          <p:cNvSpPr/>
          <p:nvPr/>
        </p:nvSpPr>
        <p:spPr>
          <a:xfrm>
            <a:off x="1839469" y="1937778"/>
            <a:ext cx="2447564" cy="24475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9" name="标题 4"/>
          <p:cNvSpPr txBox="1">
            <a:spLocks/>
          </p:cNvSpPr>
          <p:nvPr/>
        </p:nvSpPr>
        <p:spPr>
          <a:xfrm>
            <a:off x="1892358" y="3651990"/>
            <a:ext cx="2375577" cy="473347"/>
          </a:xfrm>
          <a:prstGeom prst="rect">
            <a:avLst/>
          </a:prstGeom>
        </p:spPr>
        <p:txBody>
          <a:bodyPr vert="horz" lIns="91413" tIns="45707" rIns="91413" bIns="45707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399" b="1" dirty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第六章</a:t>
            </a:r>
          </a:p>
        </p:txBody>
      </p:sp>
      <p:sp>
        <p:nvSpPr>
          <p:cNvPr id="30" name="椭圆 29"/>
          <p:cNvSpPr/>
          <p:nvPr/>
        </p:nvSpPr>
        <p:spPr>
          <a:xfrm>
            <a:off x="1943195" y="2041504"/>
            <a:ext cx="2240113" cy="224011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grpSp>
        <p:nvGrpSpPr>
          <p:cNvPr id="32" name="组合 31"/>
          <p:cNvGrpSpPr/>
          <p:nvPr/>
        </p:nvGrpSpPr>
        <p:grpSpPr>
          <a:xfrm>
            <a:off x="6155941" y="2429454"/>
            <a:ext cx="1338828" cy="1555604"/>
            <a:chOff x="6155957" y="1837451"/>
            <a:chExt cx="1339215" cy="1556053"/>
          </a:xfrm>
        </p:grpSpPr>
        <p:sp>
          <p:nvSpPr>
            <p:cNvPr id="33" name="矩形 32"/>
            <p:cNvSpPr/>
            <p:nvPr/>
          </p:nvSpPr>
          <p:spPr>
            <a:xfrm>
              <a:off x="6155957" y="1837451"/>
              <a:ext cx="1108316" cy="36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99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数据处理</a:t>
              </a:r>
              <a:endParaRPr lang="en-US" altLang="zh-CN" sz="1799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6155957" y="2442932"/>
              <a:ext cx="1108316" cy="36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99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网站搭建</a:t>
              </a:r>
              <a:endParaRPr lang="en-US" altLang="zh-CN" sz="1799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6155957" y="3024193"/>
              <a:ext cx="1339215" cy="36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99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可视化优化</a:t>
              </a: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792700" y="4725423"/>
            <a:ext cx="2646878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799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工程优化</a:t>
            </a:r>
            <a:endParaRPr lang="zh-CN" altLang="zh-CN" sz="4799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Freeform 12"/>
          <p:cNvSpPr>
            <a:spLocks noEditPoints="1"/>
          </p:cNvSpPr>
          <p:nvPr/>
        </p:nvSpPr>
        <p:spPr bwMode="auto">
          <a:xfrm>
            <a:off x="2569557" y="2243360"/>
            <a:ext cx="1093160" cy="1263141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rgbClr val="FCB00F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13" tIns="45707" rIns="91413" bIns="45707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EEDAA1E6-7F0E-4B46-B854-77B6478600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41" y="102265"/>
            <a:ext cx="4796133" cy="14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29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5000">
        <p14:prism/>
      </p:transition>
    </mc:Choice>
    <mc:Fallback xmlns="">
      <p:transition spd="slow" advClick="0" advTm="5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FA63FCD-3700-417C-9082-171D93684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29" y="717957"/>
            <a:ext cx="11439939" cy="6372154"/>
          </a:xfrm>
          <a:prstGeom prst="rect">
            <a:avLst/>
          </a:prstGeom>
        </p:spPr>
      </p:pic>
      <p:sp>
        <p:nvSpPr>
          <p:cNvPr id="41" name="文本框 2"/>
          <p:cNvSpPr txBox="1"/>
          <p:nvPr/>
        </p:nvSpPr>
        <p:spPr>
          <a:xfrm>
            <a:off x="1705799" y="171173"/>
            <a:ext cx="3958378" cy="52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99" b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3D </a:t>
            </a:r>
            <a:r>
              <a:rPr lang="zh-CN" altLang="en-US" sz="2799" b="1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建模</a:t>
            </a:r>
            <a:endParaRPr lang="zh-CN" altLang="en-US" sz="2799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5C27BF-4781-4513-8B92-6D2735937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884" y="991"/>
            <a:ext cx="1711431" cy="69312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AC99BC8-F4CF-407C-892B-F342F6F3B4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0" y="24828"/>
            <a:ext cx="1049475" cy="10494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0DEEAB4-F63C-4B18-B74C-70ED216515EC}"/>
              </a:ext>
            </a:extLst>
          </p:cNvPr>
          <p:cNvSpPr txBox="1"/>
          <p:nvPr/>
        </p:nvSpPr>
        <p:spPr>
          <a:xfrm>
            <a:off x="1300369" y="3429000"/>
            <a:ext cx="9591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 3D </a:t>
            </a:r>
            <a:r>
              <a:rPr lang="zh-CN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建模</a:t>
            </a:r>
          </a:p>
        </p:txBody>
      </p:sp>
    </p:spTree>
    <p:extLst>
      <p:ext uri="{BB962C8B-B14F-4D97-AF65-F5344CB8AC3E}">
        <p14:creationId xmlns:p14="http://schemas.microsoft.com/office/powerpoint/2010/main" val="545388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2"/>
          <p:cNvSpPr txBox="1"/>
          <p:nvPr/>
        </p:nvSpPr>
        <p:spPr>
          <a:xfrm>
            <a:off x="1705799" y="171173"/>
            <a:ext cx="3958378" cy="52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99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网站搭建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5C27BF-4781-4513-8B92-6D273593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84" y="991"/>
            <a:ext cx="1711431" cy="69312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AC99BC8-F4CF-407C-892B-F342F6F3B4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0" y="24828"/>
            <a:ext cx="1049475" cy="1049475"/>
          </a:xfrm>
          <a:prstGeom prst="rect">
            <a:avLst/>
          </a:prstGeom>
        </p:spPr>
      </p:pic>
      <p:pic>
        <p:nvPicPr>
          <p:cNvPr id="4" name="图片 3">
            <a:hlinkClick r:id="rId5"/>
            <a:extLst>
              <a:ext uri="{FF2B5EF4-FFF2-40B4-BE49-F238E27FC236}">
                <a16:creationId xmlns:a16="http://schemas.microsoft.com/office/drawing/2014/main" id="{31D63EB7-4201-4ABF-B36C-1A76875158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7982" y="1272363"/>
            <a:ext cx="4356195" cy="23301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4C5FCC-6ABB-4C59-A2CC-6008600045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3261" y="1247923"/>
            <a:ext cx="4356195" cy="23122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6463545-4B22-420A-A01E-DDF7D77D36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2545" y="3800587"/>
            <a:ext cx="4356195" cy="23098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8A24CF4-2190-487E-8A5A-E29A072C7F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43261" y="3800587"/>
            <a:ext cx="4356195" cy="231876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842EAB5-AC13-4A4A-929F-4B5F10D4B5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02992" y="2328799"/>
            <a:ext cx="2648086" cy="26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9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2"/>
          <p:cNvSpPr txBox="1"/>
          <p:nvPr/>
        </p:nvSpPr>
        <p:spPr>
          <a:xfrm>
            <a:off x="1705799" y="171173"/>
            <a:ext cx="3958378" cy="52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99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可视化优化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5C27BF-4781-4513-8B92-6D273593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84" y="991"/>
            <a:ext cx="1711431" cy="69312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AC99BC8-F4CF-407C-892B-F342F6F3B4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0" y="24828"/>
            <a:ext cx="1049475" cy="104947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5077244-2160-44E7-B41D-A7DB1620E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3327" y="768597"/>
            <a:ext cx="9308186" cy="56672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BB6D29-F7C2-4F57-90F5-9519CDEAAE31}"/>
              </a:ext>
            </a:extLst>
          </p:cNvPr>
          <p:cNvSpPr txBox="1"/>
          <p:nvPr/>
        </p:nvSpPr>
        <p:spPr>
          <a:xfrm>
            <a:off x="1010667" y="1949044"/>
            <a:ext cx="28525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调整数据模型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7E17FE-5DEC-4E06-A490-D5353EB80AD7}"/>
              </a:ext>
            </a:extLst>
          </p:cNvPr>
          <p:cNvSpPr txBox="1"/>
          <p:nvPr/>
        </p:nvSpPr>
        <p:spPr>
          <a:xfrm>
            <a:off x="1011362" y="2845122"/>
            <a:ext cx="26736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改进数据结构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FE82E4E-4565-4C13-9941-5B3C16CCC7F7}"/>
              </a:ext>
            </a:extLst>
          </p:cNvPr>
          <p:cNvSpPr txBox="1"/>
          <p:nvPr/>
        </p:nvSpPr>
        <p:spPr>
          <a:xfrm>
            <a:off x="1011363" y="3739407"/>
            <a:ext cx="26736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更改存储形式</a:t>
            </a:r>
          </a:p>
        </p:txBody>
      </p:sp>
    </p:spTree>
    <p:extLst>
      <p:ext uri="{BB962C8B-B14F-4D97-AF65-F5344CB8AC3E}">
        <p14:creationId xmlns:p14="http://schemas.microsoft.com/office/powerpoint/2010/main" val="872738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564882" y="2202432"/>
            <a:ext cx="5381840" cy="584471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392" tIns="45696" rIns="91392" bIns="45696" numCol="1" anchor="ctr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indent="0" fontAlgn="base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微软雅黑" pitchFamily="34" charset="-122"/>
                <a:ea typeface="微软雅黑" pitchFamily="34" charset="-122"/>
              </a:defRPr>
            </a:lvl1pPr>
            <a:lvl2pPr marL="742950" indent="-28575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accent2"/>
                </a:solidFill>
                <a:ea typeface="仿宋_GB2312" pitchFamily="49" charset="-122"/>
              </a:defRPr>
            </a:lvl2pPr>
            <a:lvl3pPr marL="1143000" indent="-22860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ea typeface="宋体" pitchFamily="2" charset="-122"/>
              </a:defRPr>
            </a:lvl3pPr>
            <a:lvl4pPr marL="1600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ea typeface="宋体" pitchFamily="2" charset="-122"/>
              </a:defRPr>
            </a:lvl4pPr>
            <a:lvl5pPr marL="20574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ea typeface="宋体" pitchFamily="2" charset="-122"/>
              </a:defRPr>
            </a:lvl9pPr>
          </a:lstStyle>
          <a:p>
            <a:pPr algn="r"/>
            <a:endParaRPr lang="zh-CN" altLang="en-US" sz="1799" b="1" dirty="0">
              <a:solidFill>
                <a:schemeClr val="tx2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6179775" y="4411180"/>
            <a:ext cx="2946640" cy="3076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399" b="1" dirty="0"/>
              <a:t>主讲人：陈雷雨</a:t>
            </a:r>
            <a:r>
              <a:rPr lang="en-US" altLang="zh-CN" sz="1399" b="1" dirty="0"/>
              <a:t>     </a:t>
            </a:r>
            <a:r>
              <a:rPr lang="zh-CN" altLang="en-US" sz="1399" b="1" dirty="0"/>
              <a:t>指导老师：尹珊</a:t>
            </a:r>
          </a:p>
        </p:txBody>
      </p:sp>
      <p:pic>
        <p:nvPicPr>
          <p:cNvPr id="16" name="b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968664" y="-6000922"/>
            <a:ext cx="487109" cy="487109"/>
          </a:xfrm>
          <a:prstGeom prst="rect">
            <a:avLst/>
          </a:prstGeom>
        </p:spPr>
      </p:pic>
      <p:sp>
        <p:nvSpPr>
          <p:cNvPr id="19" name="Freeform 7"/>
          <p:cNvSpPr>
            <a:spLocks/>
          </p:cNvSpPr>
          <p:nvPr/>
        </p:nvSpPr>
        <p:spPr bwMode="auto">
          <a:xfrm>
            <a:off x="4209446" y="1129117"/>
            <a:ext cx="937725" cy="2452997"/>
          </a:xfrm>
          <a:custGeom>
            <a:avLst/>
            <a:gdLst>
              <a:gd name="T0" fmla="*/ 362 w 365"/>
              <a:gd name="T1" fmla="*/ 955 h 955"/>
              <a:gd name="T2" fmla="*/ 235 w 365"/>
              <a:gd name="T3" fmla="*/ 417 h 955"/>
              <a:gd name="T4" fmla="*/ 0 w 365"/>
              <a:gd name="T5" fmla="*/ 0 h 955"/>
              <a:gd name="T6" fmla="*/ 1 w 365"/>
              <a:gd name="T7" fmla="*/ 0 h 955"/>
              <a:gd name="T8" fmla="*/ 236 w 365"/>
              <a:gd name="T9" fmla="*/ 416 h 955"/>
              <a:gd name="T10" fmla="*/ 328 w 365"/>
              <a:gd name="T11" fmla="*/ 671 h 955"/>
              <a:gd name="T12" fmla="*/ 363 w 365"/>
              <a:gd name="T13" fmla="*/ 955 h 955"/>
              <a:gd name="T14" fmla="*/ 362 w 365"/>
              <a:gd name="T15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955">
                <a:moveTo>
                  <a:pt x="362" y="955"/>
                </a:moveTo>
                <a:cubicBezTo>
                  <a:pt x="365" y="787"/>
                  <a:pt x="325" y="616"/>
                  <a:pt x="235" y="417"/>
                </a:cubicBezTo>
                <a:cubicBezTo>
                  <a:pt x="176" y="286"/>
                  <a:pt x="104" y="158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05" y="157"/>
                  <a:pt x="177" y="286"/>
                  <a:pt x="236" y="416"/>
                </a:cubicBezTo>
                <a:cubicBezTo>
                  <a:pt x="277" y="507"/>
                  <a:pt x="307" y="591"/>
                  <a:pt x="328" y="671"/>
                </a:cubicBezTo>
                <a:cubicBezTo>
                  <a:pt x="353" y="770"/>
                  <a:pt x="364" y="863"/>
                  <a:pt x="363" y="955"/>
                </a:cubicBezTo>
                <a:lnTo>
                  <a:pt x="362" y="95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0" name="Freeform 8"/>
          <p:cNvSpPr>
            <a:spLocks/>
          </p:cNvSpPr>
          <p:nvPr/>
        </p:nvSpPr>
        <p:spPr bwMode="auto">
          <a:xfrm>
            <a:off x="4537887" y="1273504"/>
            <a:ext cx="604523" cy="2308611"/>
          </a:xfrm>
          <a:custGeom>
            <a:avLst/>
            <a:gdLst>
              <a:gd name="T0" fmla="*/ 234 w 235"/>
              <a:gd name="T1" fmla="*/ 899 h 899"/>
              <a:gd name="T2" fmla="*/ 54 w 235"/>
              <a:gd name="T3" fmla="*/ 544 h 899"/>
              <a:gd name="T4" fmla="*/ 18 w 235"/>
              <a:gd name="T5" fmla="*/ 0 h 899"/>
              <a:gd name="T6" fmla="*/ 19 w 235"/>
              <a:gd name="T7" fmla="*/ 0 h 899"/>
              <a:gd name="T8" fmla="*/ 55 w 235"/>
              <a:gd name="T9" fmla="*/ 544 h 899"/>
              <a:gd name="T10" fmla="*/ 235 w 235"/>
              <a:gd name="T11" fmla="*/ 899 h 899"/>
              <a:gd name="T12" fmla="*/ 234 w 235"/>
              <a:gd name="T13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899">
                <a:moveTo>
                  <a:pt x="234" y="899"/>
                </a:moveTo>
                <a:cubicBezTo>
                  <a:pt x="153" y="802"/>
                  <a:pt x="91" y="679"/>
                  <a:pt x="54" y="544"/>
                </a:cubicBezTo>
                <a:cubicBezTo>
                  <a:pt x="13" y="389"/>
                  <a:pt x="0" y="206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" y="206"/>
                  <a:pt x="14" y="389"/>
                  <a:pt x="55" y="544"/>
                </a:cubicBezTo>
                <a:cubicBezTo>
                  <a:pt x="92" y="679"/>
                  <a:pt x="154" y="801"/>
                  <a:pt x="235" y="899"/>
                </a:cubicBezTo>
                <a:lnTo>
                  <a:pt x="234" y="89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1" name="Freeform 10"/>
          <p:cNvSpPr>
            <a:spLocks/>
          </p:cNvSpPr>
          <p:nvPr/>
        </p:nvSpPr>
        <p:spPr bwMode="auto">
          <a:xfrm>
            <a:off x="5113850" y="265966"/>
            <a:ext cx="514082" cy="3316148"/>
          </a:xfrm>
          <a:custGeom>
            <a:avLst/>
            <a:gdLst>
              <a:gd name="T0" fmla="*/ 11 w 200"/>
              <a:gd name="T1" fmla="*/ 1291 h 1291"/>
              <a:gd name="T2" fmla="*/ 10 w 200"/>
              <a:gd name="T3" fmla="*/ 1291 h 1291"/>
              <a:gd name="T4" fmla="*/ 189 w 200"/>
              <a:gd name="T5" fmla="*/ 603 h 1291"/>
              <a:gd name="T6" fmla="*/ 0 w 200"/>
              <a:gd name="T7" fmla="*/ 0 h 1291"/>
              <a:gd name="T8" fmla="*/ 1 w 200"/>
              <a:gd name="T9" fmla="*/ 0 h 1291"/>
              <a:gd name="T10" fmla="*/ 132 w 200"/>
              <a:gd name="T11" fmla="*/ 280 h 1291"/>
              <a:gd name="T12" fmla="*/ 189 w 200"/>
              <a:gd name="T13" fmla="*/ 603 h 1291"/>
              <a:gd name="T14" fmla="*/ 11 w 200"/>
              <a:gd name="T15" fmla="*/ 1291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1291">
                <a:moveTo>
                  <a:pt x="11" y="1291"/>
                </a:moveTo>
                <a:cubicBezTo>
                  <a:pt x="10" y="1291"/>
                  <a:pt x="10" y="1291"/>
                  <a:pt x="10" y="1291"/>
                </a:cubicBezTo>
                <a:cubicBezTo>
                  <a:pt x="136" y="1091"/>
                  <a:pt x="199" y="846"/>
                  <a:pt x="189" y="603"/>
                </a:cubicBezTo>
                <a:cubicBezTo>
                  <a:pt x="179" y="388"/>
                  <a:pt x="114" y="179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56" y="86"/>
                  <a:pt x="100" y="180"/>
                  <a:pt x="132" y="280"/>
                </a:cubicBezTo>
                <a:cubicBezTo>
                  <a:pt x="165" y="385"/>
                  <a:pt x="185" y="493"/>
                  <a:pt x="189" y="603"/>
                </a:cubicBezTo>
                <a:cubicBezTo>
                  <a:pt x="200" y="846"/>
                  <a:pt x="137" y="1091"/>
                  <a:pt x="11" y="129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4" name="Freeform 11"/>
          <p:cNvSpPr>
            <a:spLocks/>
          </p:cNvSpPr>
          <p:nvPr/>
        </p:nvSpPr>
        <p:spPr bwMode="auto">
          <a:xfrm>
            <a:off x="4507741" y="3582114"/>
            <a:ext cx="631496" cy="1397860"/>
          </a:xfrm>
          <a:custGeom>
            <a:avLst/>
            <a:gdLst>
              <a:gd name="T0" fmla="*/ 0 w 246"/>
              <a:gd name="T1" fmla="*/ 544 h 544"/>
              <a:gd name="T2" fmla="*/ 0 w 246"/>
              <a:gd name="T3" fmla="*/ 544 h 544"/>
              <a:gd name="T4" fmla="*/ 180 w 246"/>
              <a:gd name="T5" fmla="*/ 267 h 544"/>
              <a:gd name="T6" fmla="*/ 246 w 246"/>
              <a:gd name="T7" fmla="*/ 0 h 544"/>
              <a:gd name="T8" fmla="*/ 246 w 246"/>
              <a:gd name="T9" fmla="*/ 0 h 544"/>
              <a:gd name="T10" fmla="*/ 181 w 246"/>
              <a:gd name="T11" fmla="*/ 267 h 544"/>
              <a:gd name="T12" fmla="*/ 106 w 246"/>
              <a:gd name="T13" fmla="*/ 409 h 544"/>
              <a:gd name="T14" fmla="*/ 0 w 246"/>
              <a:gd name="T15" fmla="*/ 54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544">
                <a:moveTo>
                  <a:pt x="0" y="544"/>
                </a:moveTo>
                <a:cubicBezTo>
                  <a:pt x="0" y="544"/>
                  <a:pt x="0" y="544"/>
                  <a:pt x="0" y="544"/>
                </a:cubicBezTo>
                <a:cubicBezTo>
                  <a:pt x="78" y="460"/>
                  <a:pt x="138" y="366"/>
                  <a:pt x="180" y="267"/>
                </a:cubicBezTo>
                <a:cubicBezTo>
                  <a:pt x="216" y="182"/>
                  <a:pt x="238" y="92"/>
                  <a:pt x="246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39" y="92"/>
                  <a:pt x="216" y="182"/>
                  <a:pt x="181" y="267"/>
                </a:cubicBezTo>
                <a:cubicBezTo>
                  <a:pt x="160" y="315"/>
                  <a:pt x="135" y="363"/>
                  <a:pt x="106" y="409"/>
                </a:cubicBezTo>
                <a:cubicBezTo>
                  <a:pt x="75" y="456"/>
                  <a:pt x="39" y="502"/>
                  <a:pt x="0" y="54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6" name="Freeform 12"/>
          <p:cNvSpPr>
            <a:spLocks/>
          </p:cNvSpPr>
          <p:nvPr/>
        </p:nvSpPr>
        <p:spPr bwMode="auto">
          <a:xfrm>
            <a:off x="4507740" y="3913728"/>
            <a:ext cx="896471" cy="1066245"/>
          </a:xfrm>
          <a:custGeom>
            <a:avLst/>
            <a:gdLst>
              <a:gd name="T0" fmla="*/ 0 w 349"/>
              <a:gd name="T1" fmla="*/ 415 h 415"/>
              <a:gd name="T2" fmla="*/ 0 w 349"/>
              <a:gd name="T3" fmla="*/ 415 h 415"/>
              <a:gd name="T4" fmla="*/ 349 w 349"/>
              <a:gd name="T5" fmla="*/ 0 h 415"/>
              <a:gd name="T6" fmla="*/ 349 w 349"/>
              <a:gd name="T7" fmla="*/ 0 h 415"/>
              <a:gd name="T8" fmla="*/ 197 w 349"/>
              <a:gd name="T9" fmla="*/ 219 h 415"/>
              <a:gd name="T10" fmla="*/ 0 w 349"/>
              <a:gd name="T11" fmla="*/ 415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415">
                <a:moveTo>
                  <a:pt x="0" y="415"/>
                </a:moveTo>
                <a:cubicBezTo>
                  <a:pt x="0" y="415"/>
                  <a:pt x="0" y="415"/>
                  <a:pt x="0" y="415"/>
                </a:cubicBezTo>
                <a:cubicBezTo>
                  <a:pt x="142" y="297"/>
                  <a:pt x="263" y="153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06" y="76"/>
                  <a:pt x="256" y="150"/>
                  <a:pt x="197" y="219"/>
                </a:cubicBezTo>
                <a:cubicBezTo>
                  <a:pt x="138" y="290"/>
                  <a:pt x="72" y="355"/>
                  <a:pt x="0" y="41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7" name="Freeform 16"/>
          <p:cNvSpPr>
            <a:spLocks/>
          </p:cNvSpPr>
          <p:nvPr/>
        </p:nvSpPr>
        <p:spPr bwMode="auto">
          <a:xfrm>
            <a:off x="2497425" y="2563469"/>
            <a:ext cx="580723" cy="3444669"/>
          </a:xfrm>
          <a:custGeom>
            <a:avLst/>
            <a:gdLst>
              <a:gd name="T0" fmla="*/ 0 w 226"/>
              <a:gd name="T1" fmla="*/ 1341 h 1341"/>
              <a:gd name="T2" fmla="*/ 0 w 226"/>
              <a:gd name="T3" fmla="*/ 1341 h 1341"/>
              <a:gd name="T4" fmla="*/ 76 w 226"/>
              <a:gd name="T5" fmla="*/ 1177 h 1341"/>
              <a:gd name="T6" fmla="*/ 144 w 226"/>
              <a:gd name="T7" fmla="*/ 754 h 1341"/>
              <a:gd name="T8" fmla="*/ 182 w 226"/>
              <a:gd name="T9" fmla="*/ 361 h 1341"/>
              <a:gd name="T10" fmla="*/ 192 w 226"/>
              <a:gd name="T11" fmla="*/ 251 h 1341"/>
              <a:gd name="T12" fmla="*/ 209 w 226"/>
              <a:gd name="T13" fmla="*/ 84 h 1341"/>
              <a:gd name="T14" fmla="*/ 226 w 226"/>
              <a:gd name="T15" fmla="*/ 0 h 1341"/>
              <a:gd name="T16" fmla="*/ 226 w 226"/>
              <a:gd name="T17" fmla="*/ 0 h 1341"/>
              <a:gd name="T18" fmla="*/ 210 w 226"/>
              <a:gd name="T19" fmla="*/ 84 h 1341"/>
              <a:gd name="T20" fmla="*/ 193 w 226"/>
              <a:gd name="T21" fmla="*/ 251 h 1341"/>
              <a:gd name="T22" fmla="*/ 183 w 226"/>
              <a:gd name="T23" fmla="*/ 361 h 1341"/>
              <a:gd name="T24" fmla="*/ 145 w 226"/>
              <a:gd name="T25" fmla="*/ 754 h 1341"/>
              <a:gd name="T26" fmla="*/ 77 w 226"/>
              <a:gd name="T27" fmla="*/ 1178 h 1341"/>
              <a:gd name="T28" fmla="*/ 0 w 226"/>
              <a:gd name="T29" fmla="*/ 1341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1341">
                <a:moveTo>
                  <a:pt x="0" y="1341"/>
                </a:moveTo>
                <a:cubicBezTo>
                  <a:pt x="0" y="1341"/>
                  <a:pt x="0" y="1341"/>
                  <a:pt x="0" y="1341"/>
                </a:cubicBezTo>
                <a:cubicBezTo>
                  <a:pt x="28" y="1322"/>
                  <a:pt x="52" y="1272"/>
                  <a:pt x="76" y="1177"/>
                </a:cubicBezTo>
                <a:cubicBezTo>
                  <a:pt x="101" y="1077"/>
                  <a:pt x="122" y="947"/>
                  <a:pt x="144" y="754"/>
                </a:cubicBezTo>
                <a:cubicBezTo>
                  <a:pt x="160" y="618"/>
                  <a:pt x="171" y="487"/>
                  <a:pt x="182" y="361"/>
                </a:cubicBezTo>
                <a:cubicBezTo>
                  <a:pt x="186" y="323"/>
                  <a:pt x="189" y="287"/>
                  <a:pt x="192" y="251"/>
                </a:cubicBezTo>
                <a:cubicBezTo>
                  <a:pt x="198" y="189"/>
                  <a:pt x="203" y="131"/>
                  <a:pt x="209" y="84"/>
                </a:cubicBezTo>
                <a:cubicBezTo>
                  <a:pt x="214" y="45"/>
                  <a:pt x="219" y="18"/>
                  <a:pt x="226" y="0"/>
                </a:cubicBezTo>
                <a:cubicBezTo>
                  <a:pt x="226" y="0"/>
                  <a:pt x="226" y="0"/>
                  <a:pt x="226" y="0"/>
                </a:cubicBezTo>
                <a:cubicBezTo>
                  <a:pt x="219" y="18"/>
                  <a:pt x="215" y="46"/>
                  <a:pt x="210" y="84"/>
                </a:cubicBezTo>
                <a:cubicBezTo>
                  <a:pt x="204" y="131"/>
                  <a:pt x="198" y="189"/>
                  <a:pt x="193" y="251"/>
                </a:cubicBezTo>
                <a:cubicBezTo>
                  <a:pt x="190" y="287"/>
                  <a:pt x="186" y="323"/>
                  <a:pt x="183" y="361"/>
                </a:cubicBezTo>
                <a:cubicBezTo>
                  <a:pt x="172" y="487"/>
                  <a:pt x="161" y="618"/>
                  <a:pt x="145" y="754"/>
                </a:cubicBezTo>
                <a:cubicBezTo>
                  <a:pt x="123" y="947"/>
                  <a:pt x="102" y="1077"/>
                  <a:pt x="77" y="1178"/>
                </a:cubicBezTo>
                <a:cubicBezTo>
                  <a:pt x="53" y="1273"/>
                  <a:pt x="29" y="1323"/>
                  <a:pt x="0" y="13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8" name="Freeform 21"/>
          <p:cNvSpPr>
            <a:spLocks/>
          </p:cNvSpPr>
          <p:nvPr/>
        </p:nvSpPr>
        <p:spPr bwMode="auto">
          <a:xfrm>
            <a:off x="707657" y="2563469"/>
            <a:ext cx="2370490" cy="3470056"/>
          </a:xfrm>
          <a:custGeom>
            <a:avLst/>
            <a:gdLst>
              <a:gd name="T0" fmla="*/ 0 w 923"/>
              <a:gd name="T1" fmla="*/ 1351 h 1351"/>
              <a:gd name="T2" fmla="*/ 0 w 923"/>
              <a:gd name="T3" fmla="*/ 1350 h 1351"/>
              <a:gd name="T4" fmla="*/ 51 w 923"/>
              <a:gd name="T5" fmla="*/ 1299 h 1351"/>
              <a:gd name="T6" fmla="*/ 128 w 923"/>
              <a:gd name="T7" fmla="*/ 1187 h 1351"/>
              <a:gd name="T8" fmla="*/ 235 w 923"/>
              <a:gd name="T9" fmla="*/ 1009 h 1351"/>
              <a:gd name="T10" fmla="*/ 303 w 923"/>
              <a:gd name="T11" fmla="*/ 892 h 1351"/>
              <a:gd name="T12" fmla="*/ 370 w 923"/>
              <a:gd name="T13" fmla="*/ 778 h 1351"/>
              <a:gd name="T14" fmla="*/ 674 w 923"/>
              <a:gd name="T15" fmla="*/ 291 h 1351"/>
              <a:gd name="T16" fmla="*/ 810 w 923"/>
              <a:gd name="T17" fmla="*/ 112 h 1351"/>
              <a:gd name="T18" fmla="*/ 923 w 923"/>
              <a:gd name="T19" fmla="*/ 0 h 1351"/>
              <a:gd name="T20" fmla="*/ 923 w 923"/>
              <a:gd name="T21" fmla="*/ 1 h 1351"/>
              <a:gd name="T22" fmla="*/ 811 w 923"/>
              <a:gd name="T23" fmla="*/ 113 h 1351"/>
              <a:gd name="T24" fmla="*/ 675 w 923"/>
              <a:gd name="T25" fmla="*/ 292 h 1351"/>
              <a:gd name="T26" fmla="*/ 370 w 923"/>
              <a:gd name="T27" fmla="*/ 778 h 1351"/>
              <a:gd name="T28" fmla="*/ 304 w 923"/>
              <a:gd name="T29" fmla="*/ 893 h 1351"/>
              <a:gd name="T30" fmla="*/ 235 w 923"/>
              <a:gd name="T31" fmla="*/ 1010 h 1351"/>
              <a:gd name="T32" fmla="*/ 129 w 923"/>
              <a:gd name="T33" fmla="*/ 1188 h 1351"/>
              <a:gd name="T34" fmla="*/ 52 w 923"/>
              <a:gd name="T35" fmla="*/ 1300 h 1351"/>
              <a:gd name="T36" fmla="*/ 0 w 923"/>
              <a:gd name="T37" fmla="*/ 1351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3" h="1351">
                <a:moveTo>
                  <a:pt x="0" y="1351"/>
                </a:moveTo>
                <a:cubicBezTo>
                  <a:pt x="0" y="1350"/>
                  <a:pt x="0" y="1350"/>
                  <a:pt x="0" y="1350"/>
                </a:cubicBezTo>
                <a:cubicBezTo>
                  <a:pt x="14" y="1341"/>
                  <a:pt x="31" y="1325"/>
                  <a:pt x="51" y="1299"/>
                </a:cubicBezTo>
                <a:cubicBezTo>
                  <a:pt x="73" y="1272"/>
                  <a:pt x="97" y="1236"/>
                  <a:pt x="128" y="1187"/>
                </a:cubicBezTo>
                <a:cubicBezTo>
                  <a:pt x="157" y="1141"/>
                  <a:pt x="191" y="1084"/>
                  <a:pt x="235" y="1009"/>
                </a:cubicBezTo>
                <a:cubicBezTo>
                  <a:pt x="257" y="972"/>
                  <a:pt x="279" y="933"/>
                  <a:pt x="303" y="892"/>
                </a:cubicBezTo>
                <a:cubicBezTo>
                  <a:pt x="324" y="855"/>
                  <a:pt x="347" y="817"/>
                  <a:pt x="370" y="778"/>
                </a:cubicBezTo>
                <a:cubicBezTo>
                  <a:pt x="465" y="615"/>
                  <a:pt x="568" y="444"/>
                  <a:pt x="674" y="291"/>
                </a:cubicBezTo>
                <a:cubicBezTo>
                  <a:pt x="724" y="219"/>
                  <a:pt x="769" y="160"/>
                  <a:pt x="810" y="112"/>
                </a:cubicBezTo>
                <a:cubicBezTo>
                  <a:pt x="851" y="64"/>
                  <a:pt x="888" y="27"/>
                  <a:pt x="923" y="0"/>
                </a:cubicBezTo>
                <a:cubicBezTo>
                  <a:pt x="923" y="1"/>
                  <a:pt x="923" y="1"/>
                  <a:pt x="923" y="1"/>
                </a:cubicBezTo>
                <a:cubicBezTo>
                  <a:pt x="889" y="28"/>
                  <a:pt x="852" y="65"/>
                  <a:pt x="811" y="113"/>
                </a:cubicBezTo>
                <a:cubicBezTo>
                  <a:pt x="770" y="161"/>
                  <a:pt x="725" y="219"/>
                  <a:pt x="675" y="292"/>
                </a:cubicBezTo>
                <a:cubicBezTo>
                  <a:pt x="569" y="444"/>
                  <a:pt x="466" y="616"/>
                  <a:pt x="370" y="778"/>
                </a:cubicBezTo>
                <a:cubicBezTo>
                  <a:pt x="348" y="817"/>
                  <a:pt x="325" y="856"/>
                  <a:pt x="304" y="893"/>
                </a:cubicBezTo>
                <a:cubicBezTo>
                  <a:pt x="280" y="934"/>
                  <a:pt x="258" y="972"/>
                  <a:pt x="235" y="1010"/>
                </a:cubicBezTo>
                <a:cubicBezTo>
                  <a:pt x="192" y="1085"/>
                  <a:pt x="158" y="1141"/>
                  <a:pt x="129" y="1188"/>
                </a:cubicBezTo>
                <a:cubicBezTo>
                  <a:pt x="98" y="1237"/>
                  <a:pt x="73" y="1272"/>
                  <a:pt x="52" y="1300"/>
                </a:cubicBezTo>
                <a:cubicBezTo>
                  <a:pt x="31" y="1326"/>
                  <a:pt x="15" y="1342"/>
                  <a:pt x="0" y="135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29" name="Freeform 22"/>
          <p:cNvSpPr>
            <a:spLocks/>
          </p:cNvSpPr>
          <p:nvPr/>
        </p:nvSpPr>
        <p:spPr bwMode="auto">
          <a:xfrm>
            <a:off x="707657" y="1749506"/>
            <a:ext cx="3668389" cy="4284020"/>
          </a:xfrm>
          <a:custGeom>
            <a:avLst/>
            <a:gdLst>
              <a:gd name="T0" fmla="*/ 0 w 1428"/>
              <a:gd name="T1" fmla="*/ 1668 h 1668"/>
              <a:gd name="T2" fmla="*/ 0 w 1428"/>
              <a:gd name="T3" fmla="*/ 1667 h 1668"/>
              <a:gd name="T4" fmla="*/ 138 w 1428"/>
              <a:gd name="T5" fmla="*/ 1610 h 1668"/>
              <a:gd name="T6" fmla="*/ 328 w 1428"/>
              <a:gd name="T7" fmla="*/ 1463 h 1668"/>
              <a:gd name="T8" fmla="*/ 563 w 1428"/>
              <a:gd name="T9" fmla="*/ 1219 h 1668"/>
              <a:gd name="T10" fmla="*/ 818 w 1428"/>
              <a:gd name="T11" fmla="*/ 903 h 1668"/>
              <a:gd name="T12" fmla="*/ 1055 w 1428"/>
              <a:gd name="T13" fmla="*/ 573 h 1668"/>
              <a:gd name="T14" fmla="*/ 1239 w 1428"/>
              <a:gd name="T15" fmla="*/ 295 h 1668"/>
              <a:gd name="T16" fmla="*/ 1338 w 1428"/>
              <a:gd name="T17" fmla="*/ 139 h 1668"/>
              <a:gd name="T18" fmla="*/ 1360 w 1428"/>
              <a:gd name="T19" fmla="*/ 104 h 1668"/>
              <a:gd name="T20" fmla="*/ 1427 w 1428"/>
              <a:gd name="T21" fmla="*/ 0 h 1668"/>
              <a:gd name="T22" fmla="*/ 1428 w 1428"/>
              <a:gd name="T23" fmla="*/ 1 h 1668"/>
              <a:gd name="T24" fmla="*/ 1361 w 1428"/>
              <a:gd name="T25" fmla="*/ 104 h 1668"/>
              <a:gd name="T26" fmla="*/ 1339 w 1428"/>
              <a:gd name="T27" fmla="*/ 140 h 1668"/>
              <a:gd name="T28" fmla="*/ 1240 w 1428"/>
              <a:gd name="T29" fmla="*/ 296 h 1668"/>
              <a:gd name="T30" fmla="*/ 1056 w 1428"/>
              <a:gd name="T31" fmla="*/ 574 h 1668"/>
              <a:gd name="T32" fmla="*/ 819 w 1428"/>
              <a:gd name="T33" fmla="*/ 903 h 1668"/>
              <a:gd name="T34" fmla="*/ 564 w 1428"/>
              <a:gd name="T35" fmla="*/ 1220 h 1668"/>
              <a:gd name="T36" fmla="*/ 328 w 1428"/>
              <a:gd name="T37" fmla="*/ 1464 h 1668"/>
              <a:gd name="T38" fmla="*/ 139 w 1428"/>
              <a:gd name="T39" fmla="*/ 1611 h 1668"/>
              <a:gd name="T40" fmla="*/ 0 w 1428"/>
              <a:gd name="T41" fmla="*/ 1668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8" h="1668">
                <a:moveTo>
                  <a:pt x="0" y="1668"/>
                </a:moveTo>
                <a:cubicBezTo>
                  <a:pt x="0" y="1667"/>
                  <a:pt x="0" y="1667"/>
                  <a:pt x="0" y="1667"/>
                </a:cubicBezTo>
                <a:cubicBezTo>
                  <a:pt x="40" y="1661"/>
                  <a:pt x="86" y="1642"/>
                  <a:pt x="138" y="1610"/>
                </a:cubicBezTo>
                <a:cubicBezTo>
                  <a:pt x="196" y="1576"/>
                  <a:pt x="259" y="1526"/>
                  <a:pt x="328" y="1463"/>
                </a:cubicBezTo>
                <a:cubicBezTo>
                  <a:pt x="398" y="1399"/>
                  <a:pt x="475" y="1319"/>
                  <a:pt x="563" y="1219"/>
                </a:cubicBezTo>
                <a:cubicBezTo>
                  <a:pt x="645" y="1124"/>
                  <a:pt x="731" y="1018"/>
                  <a:pt x="818" y="903"/>
                </a:cubicBezTo>
                <a:cubicBezTo>
                  <a:pt x="899" y="796"/>
                  <a:pt x="978" y="685"/>
                  <a:pt x="1055" y="573"/>
                </a:cubicBezTo>
                <a:cubicBezTo>
                  <a:pt x="1122" y="475"/>
                  <a:pt x="1184" y="382"/>
                  <a:pt x="1239" y="295"/>
                </a:cubicBezTo>
                <a:cubicBezTo>
                  <a:pt x="1277" y="237"/>
                  <a:pt x="1309" y="185"/>
                  <a:pt x="1338" y="139"/>
                </a:cubicBezTo>
                <a:cubicBezTo>
                  <a:pt x="1346" y="127"/>
                  <a:pt x="1353" y="115"/>
                  <a:pt x="1360" y="104"/>
                </a:cubicBezTo>
                <a:cubicBezTo>
                  <a:pt x="1389" y="57"/>
                  <a:pt x="1410" y="25"/>
                  <a:pt x="1427" y="0"/>
                </a:cubicBezTo>
                <a:cubicBezTo>
                  <a:pt x="1428" y="1"/>
                  <a:pt x="1428" y="1"/>
                  <a:pt x="1428" y="1"/>
                </a:cubicBezTo>
                <a:cubicBezTo>
                  <a:pt x="1411" y="26"/>
                  <a:pt x="1390" y="58"/>
                  <a:pt x="1361" y="104"/>
                </a:cubicBezTo>
                <a:cubicBezTo>
                  <a:pt x="1354" y="116"/>
                  <a:pt x="1346" y="127"/>
                  <a:pt x="1339" y="140"/>
                </a:cubicBezTo>
                <a:cubicBezTo>
                  <a:pt x="1310" y="185"/>
                  <a:pt x="1277" y="237"/>
                  <a:pt x="1240" y="296"/>
                </a:cubicBezTo>
                <a:cubicBezTo>
                  <a:pt x="1185" y="382"/>
                  <a:pt x="1123" y="476"/>
                  <a:pt x="1056" y="574"/>
                </a:cubicBezTo>
                <a:cubicBezTo>
                  <a:pt x="979" y="686"/>
                  <a:pt x="900" y="797"/>
                  <a:pt x="819" y="903"/>
                </a:cubicBezTo>
                <a:cubicBezTo>
                  <a:pt x="732" y="1019"/>
                  <a:pt x="646" y="1125"/>
                  <a:pt x="564" y="1220"/>
                </a:cubicBezTo>
                <a:cubicBezTo>
                  <a:pt x="476" y="1320"/>
                  <a:pt x="399" y="1400"/>
                  <a:pt x="328" y="1464"/>
                </a:cubicBezTo>
                <a:cubicBezTo>
                  <a:pt x="260" y="1527"/>
                  <a:pt x="196" y="1576"/>
                  <a:pt x="139" y="1611"/>
                </a:cubicBezTo>
                <a:cubicBezTo>
                  <a:pt x="87" y="1643"/>
                  <a:pt x="40" y="1662"/>
                  <a:pt x="0" y="166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0" name="Freeform 25"/>
          <p:cNvSpPr>
            <a:spLocks/>
          </p:cNvSpPr>
          <p:nvPr/>
        </p:nvSpPr>
        <p:spPr bwMode="auto">
          <a:xfrm>
            <a:off x="-1140818" y="4979973"/>
            <a:ext cx="5648558" cy="1218565"/>
          </a:xfrm>
          <a:custGeom>
            <a:avLst/>
            <a:gdLst>
              <a:gd name="T0" fmla="*/ 517 w 2198"/>
              <a:gd name="T1" fmla="*/ 376 h 474"/>
              <a:gd name="T2" fmla="*/ 0 w 2198"/>
              <a:gd name="T3" fmla="*/ 170 h 474"/>
              <a:gd name="T4" fmla="*/ 1 w 2198"/>
              <a:gd name="T5" fmla="*/ 169 h 474"/>
              <a:gd name="T6" fmla="*/ 1259 w 2198"/>
              <a:gd name="T7" fmla="*/ 426 h 474"/>
              <a:gd name="T8" fmla="*/ 1819 w 2198"/>
              <a:gd name="T9" fmla="*/ 271 h 474"/>
              <a:gd name="T10" fmla="*/ 2197 w 2198"/>
              <a:gd name="T11" fmla="*/ 0 h 474"/>
              <a:gd name="T12" fmla="*/ 2198 w 2198"/>
              <a:gd name="T13" fmla="*/ 0 h 474"/>
              <a:gd name="T14" fmla="*/ 2029 w 2198"/>
              <a:gd name="T15" fmla="*/ 147 h 474"/>
              <a:gd name="T16" fmla="*/ 1819 w 2198"/>
              <a:gd name="T17" fmla="*/ 271 h 474"/>
              <a:gd name="T18" fmla="*/ 1554 w 2198"/>
              <a:gd name="T19" fmla="*/ 370 h 474"/>
              <a:gd name="T20" fmla="*/ 1259 w 2198"/>
              <a:gd name="T21" fmla="*/ 427 h 474"/>
              <a:gd name="T22" fmla="*/ 517 w 2198"/>
              <a:gd name="T23" fmla="*/ 376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98" h="474">
                <a:moveTo>
                  <a:pt x="517" y="376"/>
                </a:moveTo>
                <a:cubicBezTo>
                  <a:pt x="334" y="330"/>
                  <a:pt x="159" y="261"/>
                  <a:pt x="0" y="170"/>
                </a:cubicBezTo>
                <a:cubicBezTo>
                  <a:pt x="1" y="169"/>
                  <a:pt x="1" y="169"/>
                  <a:pt x="1" y="169"/>
                </a:cubicBezTo>
                <a:cubicBezTo>
                  <a:pt x="368" y="381"/>
                  <a:pt x="826" y="474"/>
                  <a:pt x="1259" y="426"/>
                </a:cubicBezTo>
                <a:cubicBezTo>
                  <a:pt x="1460" y="404"/>
                  <a:pt x="1653" y="350"/>
                  <a:pt x="1819" y="271"/>
                </a:cubicBezTo>
                <a:cubicBezTo>
                  <a:pt x="1966" y="200"/>
                  <a:pt x="2097" y="107"/>
                  <a:pt x="2197" y="0"/>
                </a:cubicBezTo>
                <a:cubicBezTo>
                  <a:pt x="2198" y="0"/>
                  <a:pt x="2198" y="0"/>
                  <a:pt x="2198" y="0"/>
                </a:cubicBezTo>
                <a:cubicBezTo>
                  <a:pt x="2148" y="53"/>
                  <a:pt x="2091" y="102"/>
                  <a:pt x="2029" y="147"/>
                </a:cubicBezTo>
                <a:cubicBezTo>
                  <a:pt x="1965" y="194"/>
                  <a:pt x="1894" y="236"/>
                  <a:pt x="1819" y="271"/>
                </a:cubicBezTo>
                <a:cubicBezTo>
                  <a:pt x="1737" y="311"/>
                  <a:pt x="1648" y="344"/>
                  <a:pt x="1554" y="370"/>
                </a:cubicBezTo>
                <a:cubicBezTo>
                  <a:pt x="1460" y="397"/>
                  <a:pt x="1360" y="416"/>
                  <a:pt x="1259" y="427"/>
                </a:cubicBezTo>
                <a:cubicBezTo>
                  <a:pt x="1013" y="455"/>
                  <a:pt x="758" y="436"/>
                  <a:pt x="517" y="37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1" name="Freeform 26"/>
          <p:cNvSpPr>
            <a:spLocks/>
          </p:cNvSpPr>
          <p:nvPr/>
        </p:nvSpPr>
        <p:spPr bwMode="auto">
          <a:xfrm>
            <a:off x="-1140818" y="3913729"/>
            <a:ext cx="6545029" cy="2214996"/>
          </a:xfrm>
          <a:custGeom>
            <a:avLst/>
            <a:gdLst>
              <a:gd name="T0" fmla="*/ 490 w 2547"/>
              <a:gd name="T1" fmla="*/ 780 h 862"/>
              <a:gd name="T2" fmla="*/ 0 w 2547"/>
              <a:gd name="T3" fmla="*/ 585 h 862"/>
              <a:gd name="T4" fmla="*/ 1 w 2547"/>
              <a:gd name="T5" fmla="*/ 584 h 862"/>
              <a:gd name="T6" fmla="*/ 766 w 2547"/>
              <a:gd name="T7" fmla="*/ 829 h 862"/>
              <a:gd name="T8" fmla="*/ 1615 w 2547"/>
              <a:gd name="T9" fmla="*/ 758 h 862"/>
              <a:gd name="T10" fmla="*/ 1971 w 2547"/>
              <a:gd name="T11" fmla="*/ 613 h 862"/>
              <a:gd name="T12" fmla="*/ 2246 w 2547"/>
              <a:gd name="T13" fmla="*/ 423 h 862"/>
              <a:gd name="T14" fmla="*/ 2546 w 2547"/>
              <a:gd name="T15" fmla="*/ 0 h 862"/>
              <a:gd name="T16" fmla="*/ 2547 w 2547"/>
              <a:gd name="T17" fmla="*/ 0 h 862"/>
              <a:gd name="T18" fmla="*/ 2247 w 2547"/>
              <a:gd name="T19" fmla="*/ 424 h 862"/>
              <a:gd name="T20" fmla="*/ 1972 w 2547"/>
              <a:gd name="T21" fmla="*/ 614 h 862"/>
              <a:gd name="T22" fmla="*/ 1616 w 2547"/>
              <a:gd name="T23" fmla="*/ 759 h 862"/>
              <a:gd name="T24" fmla="*/ 766 w 2547"/>
              <a:gd name="T25" fmla="*/ 830 h 862"/>
              <a:gd name="T26" fmla="*/ 490 w 2547"/>
              <a:gd name="T27" fmla="*/ 78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47" h="862">
                <a:moveTo>
                  <a:pt x="490" y="780"/>
                </a:moveTo>
                <a:cubicBezTo>
                  <a:pt x="314" y="736"/>
                  <a:pt x="147" y="670"/>
                  <a:pt x="0" y="585"/>
                </a:cubicBezTo>
                <a:cubicBezTo>
                  <a:pt x="1" y="584"/>
                  <a:pt x="1" y="584"/>
                  <a:pt x="1" y="584"/>
                </a:cubicBezTo>
                <a:cubicBezTo>
                  <a:pt x="222" y="713"/>
                  <a:pt x="487" y="797"/>
                  <a:pt x="766" y="829"/>
                </a:cubicBezTo>
                <a:cubicBezTo>
                  <a:pt x="1052" y="861"/>
                  <a:pt x="1346" y="837"/>
                  <a:pt x="1615" y="758"/>
                </a:cubicBezTo>
                <a:cubicBezTo>
                  <a:pt x="1743" y="721"/>
                  <a:pt x="1863" y="672"/>
                  <a:pt x="1971" y="613"/>
                </a:cubicBezTo>
                <a:cubicBezTo>
                  <a:pt x="2074" y="558"/>
                  <a:pt x="2166" y="494"/>
                  <a:pt x="2246" y="423"/>
                </a:cubicBezTo>
                <a:cubicBezTo>
                  <a:pt x="2385" y="300"/>
                  <a:pt x="2489" y="154"/>
                  <a:pt x="2546" y="0"/>
                </a:cubicBezTo>
                <a:cubicBezTo>
                  <a:pt x="2547" y="0"/>
                  <a:pt x="2547" y="0"/>
                  <a:pt x="2547" y="0"/>
                </a:cubicBezTo>
                <a:cubicBezTo>
                  <a:pt x="2490" y="154"/>
                  <a:pt x="2386" y="301"/>
                  <a:pt x="2247" y="424"/>
                </a:cubicBezTo>
                <a:cubicBezTo>
                  <a:pt x="2167" y="494"/>
                  <a:pt x="2074" y="558"/>
                  <a:pt x="1972" y="614"/>
                </a:cubicBezTo>
                <a:cubicBezTo>
                  <a:pt x="1863" y="673"/>
                  <a:pt x="1744" y="722"/>
                  <a:pt x="1616" y="759"/>
                </a:cubicBezTo>
                <a:cubicBezTo>
                  <a:pt x="1346" y="838"/>
                  <a:pt x="1052" y="862"/>
                  <a:pt x="766" y="830"/>
                </a:cubicBezTo>
                <a:cubicBezTo>
                  <a:pt x="672" y="819"/>
                  <a:pt x="580" y="803"/>
                  <a:pt x="490" y="78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2" name="Freeform 27"/>
          <p:cNvSpPr>
            <a:spLocks/>
          </p:cNvSpPr>
          <p:nvPr/>
        </p:nvSpPr>
        <p:spPr bwMode="auto">
          <a:xfrm>
            <a:off x="-1140818" y="2563469"/>
            <a:ext cx="4218966" cy="2871879"/>
          </a:xfrm>
          <a:custGeom>
            <a:avLst/>
            <a:gdLst>
              <a:gd name="T0" fmla="*/ 11 w 1642"/>
              <a:gd name="T1" fmla="*/ 1116 h 1118"/>
              <a:gd name="T2" fmla="*/ 0 w 1642"/>
              <a:gd name="T3" fmla="*/ 1111 h 1118"/>
              <a:gd name="T4" fmla="*/ 1 w 1642"/>
              <a:gd name="T5" fmla="*/ 1110 h 1118"/>
              <a:gd name="T6" fmla="*/ 50 w 1642"/>
              <a:gd name="T7" fmla="*/ 1112 h 1118"/>
              <a:gd name="T8" fmla="*/ 154 w 1642"/>
              <a:gd name="T9" fmla="*/ 1062 h 1118"/>
              <a:gd name="T10" fmla="*/ 326 w 1642"/>
              <a:gd name="T11" fmla="*/ 949 h 1118"/>
              <a:gd name="T12" fmla="*/ 565 w 1642"/>
              <a:gd name="T13" fmla="*/ 776 h 1118"/>
              <a:gd name="T14" fmla="*/ 790 w 1642"/>
              <a:gd name="T15" fmla="*/ 607 h 1118"/>
              <a:gd name="T16" fmla="*/ 1148 w 1642"/>
              <a:gd name="T17" fmla="*/ 341 h 1118"/>
              <a:gd name="T18" fmla="*/ 1419 w 1642"/>
              <a:gd name="T19" fmla="*/ 147 h 1118"/>
              <a:gd name="T20" fmla="*/ 1642 w 1642"/>
              <a:gd name="T21" fmla="*/ 0 h 1118"/>
              <a:gd name="T22" fmla="*/ 1642 w 1642"/>
              <a:gd name="T23" fmla="*/ 1 h 1118"/>
              <a:gd name="T24" fmla="*/ 1419 w 1642"/>
              <a:gd name="T25" fmla="*/ 147 h 1118"/>
              <a:gd name="T26" fmla="*/ 1148 w 1642"/>
              <a:gd name="T27" fmla="*/ 341 h 1118"/>
              <a:gd name="T28" fmla="*/ 791 w 1642"/>
              <a:gd name="T29" fmla="*/ 608 h 1118"/>
              <a:gd name="T30" fmla="*/ 565 w 1642"/>
              <a:gd name="T31" fmla="*/ 776 h 1118"/>
              <a:gd name="T32" fmla="*/ 326 w 1642"/>
              <a:gd name="T33" fmla="*/ 950 h 1118"/>
              <a:gd name="T34" fmla="*/ 154 w 1642"/>
              <a:gd name="T35" fmla="*/ 1062 h 1118"/>
              <a:gd name="T36" fmla="*/ 50 w 1642"/>
              <a:gd name="T37" fmla="*/ 1113 h 1118"/>
              <a:gd name="T38" fmla="*/ 11 w 1642"/>
              <a:gd name="T39" fmla="*/ 1116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2" h="1118">
                <a:moveTo>
                  <a:pt x="11" y="1116"/>
                </a:moveTo>
                <a:cubicBezTo>
                  <a:pt x="6" y="1115"/>
                  <a:pt x="3" y="1113"/>
                  <a:pt x="0" y="1111"/>
                </a:cubicBezTo>
                <a:cubicBezTo>
                  <a:pt x="1" y="1110"/>
                  <a:pt x="1" y="1110"/>
                  <a:pt x="1" y="1110"/>
                </a:cubicBezTo>
                <a:cubicBezTo>
                  <a:pt x="10" y="1118"/>
                  <a:pt x="27" y="1118"/>
                  <a:pt x="50" y="1112"/>
                </a:cubicBezTo>
                <a:cubicBezTo>
                  <a:pt x="75" y="1104"/>
                  <a:pt x="108" y="1088"/>
                  <a:pt x="154" y="1062"/>
                </a:cubicBezTo>
                <a:cubicBezTo>
                  <a:pt x="200" y="1034"/>
                  <a:pt x="257" y="997"/>
                  <a:pt x="326" y="949"/>
                </a:cubicBezTo>
                <a:cubicBezTo>
                  <a:pt x="395" y="901"/>
                  <a:pt x="469" y="847"/>
                  <a:pt x="565" y="776"/>
                </a:cubicBezTo>
                <a:cubicBezTo>
                  <a:pt x="638" y="721"/>
                  <a:pt x="712" y="666"/>
                  <a:pt x="790" y="607"/>
                </a:cubicBezTo>
                <a:cubicBezTo>
                  <a:pt x="907" y="519"/>
                  <a:pt x="1027" y="429"/>
                  <a:pt x="1148" y="341"/>
                </a:cubicBezTo>
                <a:cubicBezTo>
                  <a:pt x="1248" y="267"/>
                  <a:pt x="1337" y="204"/>
                  <a:pt x="1419" y="147"/>
                </a:cubicBezTo>
                <a:cubicBezTo>
                  <a:pt x="1502" y="89"/>
                  <a:pt x="1575" y="41"/>
                  <a:pt x="1642" y="0"/>
                </a:cubicBezTo>
                <a:cubicBezTo>
                  <a:pt x="1642" y="1"/>
                  <a:pt x="1642" y="1"/>
                  <a:pt x="1642" y="1"/>
                </a:cubicBezTo>
                <a:cubicBezTo>
                  <a:pt x="1576" y="42"/>
                  <a:pt x="1503" y="90"/>
                  <a:pt x="1419" y="147"/>
                </a:cubicBezTo>
                <a:cubicBezTo>
                  <a:pt x="1337" y="204"/>
                  <a:pt x="1249" y="268"/>
                  <a:pt x="1148" y="341"/>
                </a:cubicBezTo>
                <a:cubicBezTo>
                  <a:pt x="1028" y="429"/>
                  <a:pt x="907" y="520"/>
                  <a:pt x="791" y="608"/>
                </a:cubicBezTo>
                <a:cubicBezTo>
                  <a:pt x="713" y="666"/>
                  <a:pt x="639" y="722"/>
                  <a:pt x="565" y="776"/>
                </a:cubicBezTo>
                <a:cubicBezTo>
                  <a:pt x="469" y="848"/>
                  <a:pt x="396" y="901"/>
                  <a:pt x="326" y="950"/>
                </a:cubicBezTo>
                <a:cubicBezTo>
                  <a:pt x="257" y="998"/>
                  <a:pt x="201" y="1035"/>
                  <a:pt x="154" y="1062"/>
                </a:cubicBezTo>
                <a:cubicBezTo>
                  <a:pt x="108" y="1089"/>
                  <a:pt x="76" y="1105"/>
                  <a:pt x="50" y="1113"/>
                </a:cubicBezTo>
                <a:cubicBezTo>
                  <a:pt x="34" y="1117"/>
                  <a:pt x="20" y="1118"/>
                  <a:pt x="11" y="11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3" name="Freeform 31"/>
          <p:cNvSpPr>
            <a:spLocks/>
          </p:cNvSpPr>
          <p:nvPr/>
        </p:nvSpPr>
        <p:spPr bwMode="auto">
          <a:xfrm>
            <a:off x="5018649" y="-87862"/>
            <a:ext cx="793337" cy="344309"/>
          </a:xfrm>
          <a:custGeom>
            <a:avLst/>
            <a:gdLst>
              <a:gd name="T0" fmla="*/ 1 w 309"/>
              <a:gd name="T1" fmla="*/ 134 h 134"/>
              <a:gd name="T2" fmla="*/ 0 w 309"/>
              <a:gd name="T3" fmla="*/ 134 h 134"/>
              <a:gd name="T4" fmla="*/ 145 w 309"/>
              <a:gd name="T5" fmla="*/ 43 h 134"/>
              <a:gd name="T6" fmla="*/ 309 w 309"/>
              <a:gd name="T7" fmla="*/ 22 h 134"/>
              <a:gd name="T8" fmla="*/ 309 w 309"/>
              <a:gd name="T9" fmla="*/ 23 h 134"/>
              <a:gd name="T10" fmla="*/ 1 w 309"/>
              <a:gd name="T1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9" h="134">
                <a:moveTo>
                  <a:pt x="1" y="134"/>
                </a:moveTo>
                <a:cubicBezTo>
                  <a:pt x="0" y="134"/>
                  <a:pt x="0" y="134"/>
                  <a:pt x="0" y="134"/>
                </a:cubicBezTo>
                <a:cubicBezTo>
                  <a:pt x="46" y="94"/>
                  <a:pt x="96" y="63"/>
                  <a:pt x="145" y="43"/>
                </a:cubicBezTo>
                <a:cubicBezTo>
                  <a:pt x="202" y="20"/>
                  <a:pt x="257" y="13"/>
                  <a:pt x="309" y="22"/>
                </a:cubicBezTo>
                <a:cubicBezTo>
                  <a:pt x="309" y="23"/>
                  <a:pt x="309" y="23"/>
                  <a:pt x="309" y="23"/>
                </a:cubicBezTo>
                <a:cubicBezTo>
                  <a:pt x="179" y="0"/>
                  <a:pt x="60" y="83"/>
                  <a:pt x="1" y="13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4" name="Freeform 32"/>
          <p:cNvSpPr>
            <a:spLocks/>
          </p:cNvSpPr>
          <p:nvPr/>
        </p:nvSpPr>
        <p:spPr bwMode="auto">
          <a:xfrm>
            <a:off x="4844115" y="-116423"/>
            <a:ext cx="967871" cy="509323"/>
          </a:xfrm>
          <a:custGeom>
            <a:avLst/>
            <a:gdLst>
              <a:gd name="T0" fmla="*/ 1 w 377"/>
              <a:gd name="T1" fmla="*/ 198 h 198"/>
              <a:gd name="T2" fmla="*/ 0 w 377"/>
              <a:gd name="T3" fmla="*/ 198 h 198"/>
              <a:gd name="T4" fmla="*/ 171 w 377"/>
              <a:gd name="T5" fmla="*/ 67 h 198"/>
              <a:gd name="T6" fmla="*/ 377 w 377"/>
              <a:gd name="T7" fmla="*/ 33 h 198"/>
              <a:gd name="T8" fmla="*/ 377 w 377"/>
              <a:gd name="T9" fmla="*/ 34 h 198"/>
              <a:gd name="T10" fmla="*/ 1 w 377"/>
              <a:gd name="T11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198">
                <a:moveTo>
                  <a:pt x="1" y="198"/>
                </a:moveTo>
                <a:cubicBezTo>
                  <a:pt x="0" y="198"/>
                  <a:pt x="0" y="198"/>
                  <a:pt x="0" y="198"/>
                </a:cubicBezTo>
                <a:cubicBezTo>
                  <a:pt x="38" y="159"/>
                  <a:pt x="98" y="104"/>
                  <a:pt x="171" y="67"/>
                </a:cubicBezTo>
                <a:cubicBezTo>
                  <a:pt x="243" y="31"/>
                  <a:pt x="312" y="20"/>
                  <a:pt x="377" y="33"/>
                </a:cubicBezTo>
                <a:cubicBezTo>
                  <a:pt x="377" y="34"/>
                  <a:pt x="377" y="34"/>
                  <a:pt x="377" y="34"/>
                </a:cubicBezTo>
                <a:cubicBezTo>
                  <a:pt x="211" y="0"/>
                  <a:pt x="59" y="138"/>
                  <a:pt x="1" y="19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5" name="Freeform 35"/>
          <p:cNvSpPr>
            <a:spLocks/>
          </p:cNvSpPr>
          <p:nvPr/>
        </p:nvSpPr>
        <p:spPr bwMode="auto">
          <a:xfrm>
            <a:off x="4493460" y="-71995"/>
            <a:ext cx="1318526" cy="1045618"/>
          </a:xfrm>
          <a:custGeom>
            <a:avLst/>
            <a:gdLst>
              <a:gd name="T0" fmla="*/ 1 w 513"/>
              <a:gd name="T1" fmla="*/ 407 h 407"/>
              <a:gd name="T2" fmla="*/ 0 w 513"/>
              <a:gd name="T3" fmla="*/ 406 h 407"/>
              <a:gd name="T4" fmla="*/ 177 w 513"/>
              <a:gd name="T5" fmla="*/ 157 h 407"/>
              <a:gd name="T6" fmla="*/ 332 w 513"/>
              <a:gd name="T7" fmla="*/ 46 h 407"/>
              <a:gd name="T8" fmla="*/ 513 w 513"/>
              <a:gd name="T9" fmla="*/ 16 h 407"/>
              <a:gd name="T10" fmla="*/ 513 w 513"/>
              <a:gd name="T11" fmla="*/ 17 h 407"/>
              <a:gd name="T12" fmla="*/ 178 w 513"/>
              <a:gd name="T13" fmla="*/ 157 h 407"/>
              <a:gd name="T14" fmla="*/ 1 w 513"/>
              <a:gd name="T15" fmla="*/ 407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3" h="407">
                <a:moveTo>
                  <a:pt x="1" y="407"/>
                </a:moveTo>
                <a:cubicBezTo>
                  <a:pt x="0" y="406"/>
                  <a:pt x="0" y="406"/>
                  <a:pt x="0" y="406"/>
                </a:cubicBezTo>
                <a:cubicBezTo>
                  <a:pt x="49" y="307"/>
                  <a:pt x="107" y="225"/>
                  <a:pt x="177" y="157"/>
                </a:cubicBezTo>
                <a:cubicBezTo>
                  <a:pt x="226" y="109"/>
                  <a:pt x="279" y="71"/>
                  <a:pt x="332" y="46"/>
                </a:cubicBezTo>
                <a:cubicBezTo>
                  <a:pt x="395" y="17"/>
                  <a:pt x="455" y="7"/>
                  <a:pt x="513" y="16"/>
                </a:cubicBezTo>
                <a:cubicBezTo>
                  <a:pt x="513" y="17"/>
                  <a:pt x="513" y="17"/>
                  <a:pt x="513" y="17"/>
                </a:cubicBezTo>
                <a:cubicBezTo>
                  <a:pt x="408" y="0"/>
                  <a:pt x="286" y="51"/>
                  <a:pt x="178" y="157"/>
                </a:cubicBezTo>
                <a:cubicBezTo>
                  <a:pt x="108" y="226"/>
                  <a:pt x="50" y="307"/>
                  <a:pt x="1" y="40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6" name="Freeform 37"/>
          <p:cNvSpPr>
            <a:spLocks/>
          </p:cNvSpPr>
          <p:nvPr/>
        </p:nvSpPr>
        <p:spPr bwMode="auto">
          <a:xfrm>
            <a:off x="3078147" y="-30742"/>
            <a:ext cx="2733839" cy="2594212"/>
          </a:xfrm>
          <a:custGeom>
            <a:avLst/>
            <a:gdLst>
              <a:gd name="T0" fmla="*/ 0 w 1064"/>
              <a:gd name="T1" fmla="*/ 1010 h 1010"/>
              <a:gd name="T2" fmla="*/ 0 w 1064"/>
              <a:gd name="T3" fmla="*/ 1010 h 1010"/>
              <a:gd name="T4" fmla="*/ 479 w 1064"/>
              <a:gd name="T5" fmla="*/ 742 h 1010"/>
              <a:gd name="T6" fmla="*/ 821 w 1064"/>
              <a:gd name="T7" fmla="*/ 460 h 1010"/>
              <a:gd name="T8" fmla="*/ 1009 w 1064"/>
              <a:gd name="T9" fmla="*/ 205 h 1010"/>
              <a:gd name="T10" fmla="*/ 1063 w 1064"/>
              <a:gd name="T11" fmla="*/ 0 h 1010"/>
              <a:gd name="T12" fmla="*/ 1064 w 1064"/>
              <a:gd name="T13" fmla="*/ 0 h 1010"/>
              <a:gd name="T14" fmla="*/ 1009 w 1064"/>
              <a:gd name="T15" fmla="*/ 206 h 1010"/>
              <a:gd name="T16" fmla="*/ 822 w 1064"/>
              <a:gd name="T17" fmla="*/ 460 h 1010"/>
              <a:gd name="T18" fmla="*/ 479 w 1064"/>
              <a:gd name="T19" fmla="*/ 743 h 1010"/>
              <a:gd name="T20" fmla="*/ 0 w 1064"/>
              <a:gd name="T21" fmla="*/ 101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4" h="1010">
                <a:moveTo>
                  <a:pt x="0" y="1010"/>
                </a:moveTo>
                <a:cubicBezTo>
                  <a:pt x="0" y="1010"/>
                  <a:pt x="0" y="1010"/>
                  <a:pt x="0" y="1010"/>
                </a:cubicBezTo>
                <a:cubicBezTo>
                  <a:pt x="175" y="929"/>
                  <a:pt x="336" y="839"/>
                  <a:pt x="479" y="742"/>
                </a:cubicBezTo>
                <a:cubicBezTo>
                  <a:pt x="613" y="651"/>
                  <a:pt x="728" y="556"/>
                  <a:pt x="821" y="460"/>
                </a:cubicBezTo>
                <a:cubicBezTo>
                  <a:pt x="905" y="373"/>
                  <a:pt x="968" y="287"/>
                  <a:pt x="1009" y="205"/>
                </a:cubicBezTo>
                <a:cubicBezTo>
                  <a:pt x="1044" y="133"/>
                  <a:pt x="1063" y="63"/>
                  <a:pt x="1063" y="0"/>
                </a:cubicBezTo>
                <a:cubicBezTo>
                  <a:pt x="1064" y="0"/>
                  <a:pt x="1064" y="0"/>
                  <a:pt x="1064" y="0"/>
                </a:cubicBezTo>
                <a:cubicBezTo>
                  <a:pt x="1064" y="63"/>
                  <a:pt x="1045" y="134"/>
                  <a:pt x="1009" y="206"/>
                </a:cubicBezTo>
                <a:cubicBezTo>
                  <a:pt x="969" y="288"/>
                  <a:pt x="905" y="373"/>
                  <a:pt x="822" y="460"/>
                </a:cubicBezTo>
                <a:cubicBezTo>
                  <a:pt x="728" y="557"/>
                  <a:pt x="613" y="652"/>
                  <a:pt x="479" y="743"/>
                </a:cubicBezTo>
                <a:cubicBezTo>
                  <a:pt x="336" y="840"/>
                  <a:pt x="175" y="930"/>
                  <a:pt x="0" y="101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7" name="Freeform 38"/>
          <p:cNvSpPr>
            <a:spLocks/>
          </p:cNvSpPr>
          <p:nvPr/>
        </p:nvSpPr>
        <p:spPr bwMode="auto">
          <a:xfrm>
            <a:off x="4376046" y="-30742"/>
            <a:ext cx="1435940" cy="1781835"/>
          </a:xfrm>
          <a:custGeom>
            <a:avLst/>
            <a:gdLst>
              <a:gd name="T0" fmla="*/ 0 w 559"/>
              <a:gd name="T1" fmla="*/ 694 h 694"/>
              <a:gd name="T2" fmla="*/ 0 w 559"/>
              <a:gd name="T3" fmla="*/ 693 h 694"/>
              <a:gd name="T4" fmla="*/ 234 w 559"/>
              <a:gd name="T5" fmla="*/ 497 h 694"/>
              <a:gd name="T6" fmla="*/ 405 w 559"/>
              <a:gd name="T7" fmla="*/ 310 h 694"/>
              <a:gd name="T8" fmla="*/ 558 w 559"/>
              <a:gd name="T9" fmla="*/ 0 h 694"/>
              <a:gd name="T10" fmla="*/ 559 w 559"/>
              <a:gd name="T11" fmla="*/ 0 h 694"/>
              <a:gd name="T12" fmla="*/ 508 w 559"/>
              <a:gd name="T13" fmla="*/ 150 h 694"/>
              <a:gd name="T14" fmla="*/ 406 w 559"/>
              <a:gd name="T15" fmla="*/ 310 h 694"/>
              <a:gd name="T16" fmla="*/ 234 w 559"/>
              <a:gd name="T17" fmla="*/ 498 h 694"/>
              <a:gd name="T18" fmla="*/ 0 w 559"/>
              <a:gd name="T19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9" h="694">
                <a:moveTo>
                  <a:pt x="0" y="694"/>
                </a:moveTo>
                <a:cubicBezTo>
                  <a:pt x="0" y="693"/>
                  <a:pt x="0" y="693"/>
                  <a:pt x="0" y="693"/>
                </a:cubicBezTo>
                <a:cubicBezTo>
                  <a:pt x="87" y="629"/>
                  <a:pt x="165" y="563"/>
                  <a:pt x="234" y="497"/>
                </a:cubicBezTo>
                <a:cubicBezTo>
                  <a:pt x="301" y="434"/>
                  <a:pt x="358" y="371"/>
                  <a:pt x="405" y="310"/>
                </a:cubicBezTo>
                <a:cubicBezTo>
                  <a:pt x="491" y="200"/>
                  <a:pt x="544" y="93"/>
                  <a:pt x="558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552" y="47"/>
                  <a:pt x="535" y="97"/>
                  <a:pt x="508" y="150"/>
                </a:cubicBezTo>
                <a:cubicBezTo>
                  <a:pt x="483" y="202"/>
                  <a:pt x="448" y="256"/>
                  <a:pt x="406" y="310"/>
                </a:cubicBezTo>
                <a:cubicBezTo>
                  <a:pt x="359" y="371"/>
                  <a:pt x="301" y="434"/>
                  <a:pt x="234" y="498"/>
                </a:cubicBezTo>
                <a:cubicBezTo>
                  <a:pt x="166" y="563"/>
                  <a:pt x="87" y="629"/>
                  <a:pt x="0" y="69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8" name="Freeform 39"/>
          <p:cNvSpPr>
            <a:spLocks/>
          </p:cNvSpPr>
          <p:nvPr/>
        </p:nvSpPr>
        <p:spPr bwMode="auto">
          <a:xfrm>
            <a:off x="5231264" y="-30742"/>
            <a:ext cx="580723" cy="548989"/>
          </a:xfrm>
          <a:custGeom>
            <a:avLst/>
            <a:gdLst>
              <a:gd name="T0" fmla="*/ 0 w 226"/>
              <a:gd name="T1" fmla="*/ 214 h 214"/>
              <a:gd name="T2" fmla="*/ 0 w 226"/>
              <a:gd name="T3" fmla="*/ 214 h 214"/>
              <a:gd name="T4" fmla="*/ 226 w 226"/>
              <a:gd name="T5" fmla="*/ 0 h 214"/>
              <a:gd name="T6" fmla="*/ 226 w 226"/>
              <a:gd name="T7" fmla="*/ 1 h 214"/>
              <a:gd name="T8" fmla="*/ 0 w 226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14">
                <a:moveTo>
                  <a:pt x="0" y="214"/>
                </a:moveTo>
                <a:cubicBezTo>
                  <a:pt x="0" y="214"/>
                  <a:pt x="0" y="214"/>
                  <a:pt x="0" y="214"/>
                </a:cubicBezTo>
                <a:cubicBezTo>
                  <a:pt x="76" y="117"/>
                  <a:pt x="153" y="45"/>
                  <a:pt x="226" y="0"/>
                </a:cubicBezTo>
                <a:cubicBezTo>
                  <a:pt x="226" y="1"/>
                  <a:pt x="226" y="1"/>
                  <a:pt x="226" y="1"/>
                </a:cubicBezTo>
                <a:cubicBezTo>
                  <a:pt x="153" y="45"/>
                  <a:pt x="77" y="117"/>
                  <a:pt x="0" y="21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39" name="Freeform 44"/>
          <p:cNvSpPr>
            <a:spLocks/>
          </p:cNvSpPr>
          <p:nvPr/>
        </p:nvSpPr>
        <p:spPr bwMode="auto">
          <a:xfrm>
            <a:off x="5811986" y="-30742"/>
            <a:ext cx="571202" cy="345895"/>
          </a:xfrm>
          <a:custGeom>
            <a:avLst/>
            <a:gdLst>
              <a:gd name="T0" fmla="*/ 222 w 222"/>
              <a:gd name="T1" fmla="*/ 135 h 135"/>
              <a:gd name="T2" fmla="*/ 0 w 222"/>
              <a:gd name="T3" fmla="*/ 1 h 135"/>
              <a:gd name="T4" fmla="*/ 0 w 222"/>
              <a:gd name="T5" fmla="*/ 0 h 135"/>
              <a:gd name="T6" fmla="*/ 122 w 222"/>
              <a:gd name="T7" fmla="*/ 35 h 135"/>
              <a:gd name="T8" fmla="*/ 222 w 222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" h="135">
                <a:moveTo>
                  <a:pt x="222" y="135"/>
                </a:moveTo>
                <a:cubicBezTo>
                  <a:pt x="170" y="51"/>
                  <a:pt x="85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41" y="0"/>
                  <a:pt x="83" y="12"/>
                  <a:pt x="122" y="35"/>
                </a:cubicBezTo>
                <a:cubicBezTo>
                  <a:pt x="162" y="59"/>
                  <a:pt x="196" y="93"/>
                  <a:pt x="222" y="13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0" name="Freeform 45"/>
          <p:cNvSpPr>
            <a:spLocks/>
          </p:cNvSpPr>
          <p:nvPr/>
        </p:nvSpPr>
        <p:spPr bwMode="auto">
          <a:xfrm>
            <a:off x="5018649" y="-121183"/>
            <a:ext cx="1364539" cy="436336"/>
          </a:xfrm>
          <a:custGeom>
            <a:avLst/>
            <a:gdLst>
              <a:gd name="T0" fmla="*/ 1 w 531"/>
              <a:gd name="T1" fmla="*/ 147 h 170"/>
              <a:gd name="T2" fmla="*/ 0 w 531"/>
              <a:gd name="T3" fmla="*/ 147 h 170"/>
              <a:gd name="T4" fmla="*/ 261 w 531"/>
              <a:gd name="T5" fmla="*/ 9 h 170"/>
              <a:gd name="T6" fmla="*/ 336 w 531"/>
              <a:gd name="T7" fmla="*/ 15 h 170"/>
              <a:gd name="T8" fmla="*/ 339 w 531"/>
              <a:gd name="T9" fmla="*/ 16 h 170"/>
              <a:gd name="T10" fmla="*/ 410 w 531"/>
              <a:gd name="T11" fmla="*/ 44 h 170"/>
              <a:gd name="T12" fmla="*/ 531 w 531"/>
              <a:gd name="T13" fmla="*/ 170 h 170"/>
              <a:gd name="T14" fmla="*/ 531 w 531"/>
              <a:gd name="T15" fmla="*/ 170 h 170"/>
              <a:gd name="T16" fmla="*/ 261 w 531"/>
              <a:gd name="T17" fmla="*/ 10 h 170"/>
              <a:gd name="T18" fmla="*/ 1 w 531"/>
              <a:gd name="T19" fmla="*/ 14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1" h="170">
                <a:moveTo>
                  <a:pt x="1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59" y="90"/>
                  <a:pt x="152" y="20"/>
                  <a:pt x="261" y="9"/>
                </a:cubicBezTo>
                <a:cubicBezTo>
                  <a:pt x="285" y="7"/>
                  <a:pt x="311" y="9"/>
                  <a:pt x="336" y="15"/>
                </a:cubicBezTo>
                <a:cubicBezTo>
                  <a:pt x="337" y="15"/>
                  <a:pt x="338" y="15"/>
                  <a:pt x="339" y="16"/>
                </a:cubicBezTo>
                <a:cubicBezTo>
                  <a:pt x="363" y="22"/>
                  <a:pt x="387" y="31"/>
                  <a:pt x="410" y="44"/>
                </a:cubicBezTo>
                <a:cubicBezTo>
                  <a:pt x="460" y="73"/>
                  <a:pt x="502" y="117"/>
                  <a:pt x="531" y="170"/>
                </a:cubicBezTo>
                <a:cubicBezTo>
                  <a:pt x="531" y="170"/>
                  <a:pt x="531" y="170"/>
                  <a:pt x="531" y="170"/>
                </a:cubicBezTo>
                <a:cubicBezTo>
                  <a:pt x="472" y="65"/>
                  <a:pt x="364" y="0"/>
                  <a:pt x="261" y="10"/>
                </a:cubicBezTo>
                <a:cubicBezTo>
                  <a:pt x="152" y="20"/>
                  <a:pt x="59" y="90"/>
                  <a:pt x="1" y="14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1" name="Freeform 46"/>
          <p:cNvSpPr>
            <a:spLocks/>
          </p:cNvSpPr>
          <p:nvPr/>
        </p:nvSpPr>
        <p:spPr bwMode="auto">
          <a:xfrm>
            <a:off x="4844116" y="-137049"/>
            <a:ext cx="1539073" cy="529949"/>
          </a:xfrm>
          <a:custGeom>
            <a:avLst/>
            <a:gdLst>
              <a:gd name="T0" fmla="*/ 1 w 599"/>
              <a:gd name="T1" fmla="*/ 206 h 206"/>
              <a:gd name="T2" fmla="*/ 0 w 599"/>
              <a:gd name="T3" fmla="*/ 206 h 206"/>
              <a:gd name="T4" fmla="*/ 125 w 599"/>
              <a:gd name="T5" fmla="*/ 88 h 206"/>
              <a:gd name="T6" fmla="*/ 280 w 599"/>
              <a:gd name="T7" fmla="*/ 14 h 206"/>
              <a:gd name="T8" fmla="*/ 451 w 599"/>
              <a:gd name="T9" fmla="*/ 28 h 206"/>
              <a:gd name="T10" fmla="*/ 599 w 599"/>
              <a:gd name="T11" fmla="*/ 176 h 206"/>
              <a:gd name="T12" fmla="*/ 599 w 599"/>
              <a:gd name="T13" fmla="*/ 176 h 206"/>
              <a:gd name="T14" fmla="*/ 451 w 599"/>
              <a:gd name="T15" fmla="*/ 29 h 206"/>
              <a:gd name="T16" fmla="*/ 280 w 599"/>
              <a:gd name="T17" fmla="*/ 15 h 206"/>
              <a:gd name="T18" fmla="*/ 1 w 599"/>
              <a:gd name="T19" fmla="*/ 20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" h="206">
                <a:moveTo>
                  <a:pt x="1" y="206"/>
                </a:moveTo>
                <a:cubicBezTo>
                  <a:pt x="0" y="206"/>
                  <a:pt x="0" y="206"/>
                  <a:pt x="0" y="206"/>
                </a:cubicBezTo>
                <a:cubicBezTo>
                  <a:pt x="40" y="159"/>
                  <a:pt x="82" y="119"/>
                  <a:pt x="125" y="88"/>
                </a:cubicBezTo>
                <a:cubicBezTo>
                  <a:pt x="175" y="51"/>
                  <a:pt x="228" y="26"/>
                  <a:pt x="280" y="14"/>
                </a:cubicBezTo>
                <a:cubicBezTo>
                  <a:pt x="339" y="0"/>
                  <a:pt x="400" y="5"/>
                  <a:pt x="451" y="28"/>
                </a:cubicBezTo>
                <a:cubicBezTo>
                  <a:pt x="509" y="54"/>
                  <a:pt x="562" y="106"/>
                  <a:pt x="599" y="176"/>
                </a:cubicBezTo>
                <a:cubicBezTo>
                  <a:pt x="599" y="176"/>
                  <a:pt x="599" y="176"/>
                  <a:pt x="599" y="176"/>
                </a:cubicBezTo>
                <a:cubicBezTo>
                  <a:pt x="561" y="107"/>
                  <a:pt x="509" y="55"/>
                  <a:pt x="451" y="29"/>
                </a:cubicBezTo>
                <a:cubicBezTo>
                  <a:pt x="400" y="6"/>
                  <a:pt x="339" y="1"/>
                  <a:pt x="280" y="15"/>
                </a:cubicBezTo>
                <a:cubicBezTo>
                  <a:pt x="183" y="37"/>
                  <a:pt x="89" y="102"/>
                  <a:pt x="1" y="20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2" name="Freeform 47"/>
          <p:cNvSpPr>
            <a:spLocks/>
          </p:cNvSpPr>
          <p:nvPr/>
        </p:nvSpPr>
        <p:spPr bwMode="auto">
          <a:xfrm>
            <a:off x="2497425" y="315153"/>
            <a:ext cx="3998417" cy="5694572"/>
          </a:xfrm>
          <a:custGeom>
            <a:avLst/>
            <a:gdLst>
              <a:gd name="T0" fmla="*/ 0 w 1556"/>
              <a:gd name="T1" fmla="*/ 2217 h 2217"/>
              <a:gd name="T2" fmla="*/ 0 w 1556"/>
              <a:gd name="T3" fmla="*/ 2216 h 2217"/>
              <a:gd name="T4" fmla="*/ 299 w 1556"/>
              <a:gd name="T5" fmla="*/ 2104 h 2217"/>
              <a:gd name="T6" fmla="*/ 621 w 1556"/>
              <a:gd name="T7" fmla="*/ 1903 h 2217"/>
              <a:gd name="T8" fmla="*/ 1209 w 1556"/>
              <a:gd name="T9" fmla="*/ 1266 h 2217"/>
              <a:gd name="T10" fmla="*/ 1523 w 1556"/>
              <a:gd name="T11" fmla="*/ 536 h 2217"/>
              <a:gd name="T12" fmla="*/ 1551 w 1556"/>
              <a:gd name="T13" fmla="*/ 234 h 2217"/>
              <a:gd name="T14" fmla="*/ 1511 w 1556"/>
              <a:gd name="T15" fmla="*/ 0 h 2217"/>
              <a:gd name="T16" fmla="*/ 1512 w 1556"/>
              <a:gd name="T17" fmla="*/ 0 h 2217"/>
              <a:gd name="T18" fmla="*/ 1552 w 1556"/>
              <a:gd name="T19" fmla="*/ 233 h 2217"/>
              <a:gd name="T20" fmla="*/ 1524 w 1556"/>
              <a:gd name="T21" fmla="*/ 537 h 2217"/>
              <a:gd name="T22" fmla="*/ 1210 w 1556"/>
              <a:gd name="T23" fmla="*/ 1267 h 2217"/>
              <a:gd name="T24" fmla="*/ 621 w 1556"/>
              <a:gd name="T25" fmla="*/ 1904 h 2217"/>
              <a:gd name="T26" fmla="*/ 300 w 1556"/>
              <a:gd name="T27" fmla="*/ 2104 h 2217"/>
              <a:gd name="T28" fmla="*/ 0 w 1556"/>
              <a:gd name="T29" fmla="*/ 2217 h 2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56" h="2217">
                <a:moveTo>
                  <a:pt x="0" y="2217"/>
                </a:moveTo>
                <a:cubicBezTo>
                  <a:pt x="0" y="2216"/>
                  <a:pt x="0" y="2216"/>
                  <a:pt x="0" y="2216"/>
                </a:cubicBezTo>
                <a:cubicBezTo>
                  <a:pt x="97" y="2191"/>
                  <a:pt x="198" y="2154"/>
                  <a:pt x="299" y="2104"/>
                </a:cubicBezTo>
                <a:cubicBezTo>
                  <a:pt x="407" y="2051"/>
                  <a:pt x="515" y="1983"/>
                  <a:pt x="621" y="1903"/>
                </a:cubicBezTo>
                <a:cubicBezTo>
                  <a:pt x="844" y="1733"/>
                  <a:pt x="1048" y="1513"/>
                  <a:pt x="1209" y="1266"/>
                </a:cubicBezTo>
                <a:cubicBezTo>
                  <a:pt x="1365" y="1027"/>
                  <a:pt x="1474" y="775"/>
                  <a:pt x="1523" y="536"/>
                </a:cubicBezTo>
                <a:cubicBezTo>
                  <a:pt x="1545" y="430"/>
                  <a:pt x="1555" y="328"/>
                  <a:pt x="1551" y="234"/>
                </a:cubicBezTo>
                <a:cubicBezTo>
                  <a:pt x="1548" y="148"/>
                  <a:pt x="1535" y="70"/>
                  <a:pt x="1511" y="0"/>
                </a:cubicBezTo>
                <a:cubicBezTo>
                  <a:pt x="1512" y="0"/>
                  <a:pt x="1512" y="0"/>
                  <a:pt x="1512" y="0"/>
                </a:cubicBezTo>
                <a:cubicBezTo>
                  <a:pt x="1536" y="69"/>
                  <a:pt x="1549" y="148"/>
                  <a:pt x="1552" y="233"/>
                </a:cubicBezTo>
                <a:cubicBezTo>
                  <a:pt x="1556" y="328"/>
                  <a:pt x="1546" y="430"/>
                  <a:pt x="1524" y="537"/>
                </a:cubicBezTo>
                <a:cubicBezTo>
                  <a:pt x="1475" y="775"/>
                  <a:pt x="1366" y="1028"/>
                  <a:pt x="1210" y="1267"/>
                </a:cubicBezTo>
                <a:cubicBezTo>
                  <a:pt x="1048" y="1514"/>
                  <a:pt x="845" y="1734"/>
                  <a:pt x="621" y="1904"/>
                </a:cubicBezTo>
                <a:cubicBezTo>
                  <a:pt x="516" y="1984"/>
                  <a:pt x="407" y="2051"/>
                  <a:pt x="300" y="2104"/>
                </a:cubicBezTo>
                <a:cubicBezTo>
                  <a:pt x="198" y="2154"/>
                  <a:pt x="98" y="2192"/>
                  <a:pt x="0" y="221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3" name="Freeform 48"/>
          <p:cNvSpPr>
            <a:spLocks/>
          </p:cNvSpPr>
          <p:nvPr/>
        </p:nvSpPr>
        <p:spPr bwMode="auto">
          <a:xfrm>
            <a:off x="4507740" y="315153"/>
            <a:ext cx="2088062" cy="4664821"/>
          </a:xfrm>
          <a:custGeom>
            <a:avLst/>
            <a:gdLst>
              <a:gd name="T0" fmla="*/ 0 w 813"/>
              <a:gd name="T1" fmla="*/ 1816 h 1816"/>
              <a:gd name="T2" fmla="*/ 0 w 813"/>
              <a:gd name="T3" fmla="*/ 1815 h 1816"/>
              <a:gd name="T4" fmla="*/ 345 w 813"/>
              <a:gd name="T5" fmla="*/ 1532 h 1816"/>
              <a:gd name="T6" fmla="*/ 651 w 813"/>
              <a:gd name="T7" fmla="*/ 1043 h 1816"/>
              <a:gd name="T8" fmla="*/ 800 w 813"/>
              <a:gd name="T9" fmla="*/ 456 h 1816"/>
              <a:gd name="T10" fmla="*/ 730 w 813"/>
              <a:gd name="T11" fmla="*/ 0 h 1816"/>
              <a:gd name="T12" fmla="*/ 730 w 813"/>
              <a:gd name="T13" fmla="*/ 0 h 1816"/>
              <a:gd name="T14" fmla="*/ 801 w 813"/>
              <a:gd name="T15" fmla="*/ 456 h 1816"/>
              <a:gd name="T16" fmla="*/ 652 w 813"/>
              <a:gd name="T17" fmla="*/ 1043 h 1816"/>
              <a:gd name="T18" fmla="*/ 513 w 813"/>
              <a:gd name="T19" fmla="*/ 1307 h 1816"/>
              <a:gd name="T20" fmla="*/ 346 w 813"/>
              <a:gd name="T21" fmla="*/ 1533 h 1816"/>
              <a:gd name="T22" fmla="*/ 176 w 813"/>
              <a:gd name="T23" fmla="*/ 1697 h 1816"/>
              <a:gd name="T24" fmla="*/ 0 w 813"/>
              <a:gd name="T25" fmla="*/ 1816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3" h="1816">
                <a:moveTo>
                  <a:pt x="0" y="1816"/>
                </a:moveTo>
                <a:cubicBezTo>
                  <a:pt x="0" y="1815"/>
                  <a:pt x="0" y="1815"/>
                  <a:pt x="0" y="1815"/>
                </a:cubicBezTo>
                <a:cubicBezTo>
                  <a:pt x="122" y="1749"/>
                  <a:pt x="238" y="1654"/>
                  <a:pt x="345" y="1532"/>
                </a:cubicBezTo>
                <a:cubicBezTo>
                  <a:pt x="467" y="1394"/>
                  <a:pt x="572" y="1225"/>
                  <a:pt x="651" y="1043"/>
                </a:cubicBezTo>
                <a:cubicBezTo>
                  <a:pt x="735" y="849"/>
                  <a:pt x="787" y="646"/>
                  <a:pt x="800" y="456"/>
                </a:cubicBezTo>
                <a:cubicBezTo>
                  <a:pt x="812" y="274"/>
                  <a:pt x="788" y="116"/>
                  <a:pt x="730" y="0"/>
                </a:cubicBezTo>
                <a:cubicBezTo>
                  <a:pt x="730" y="0"/>
                  <a:pt x="730" y="0"/>
                  <a:pt x="730" y="0"/>
                </a:cubicBezTo>
                <a:cubicBezTo>
                  <a:pt x="789" y="116"/>
                  <a:pt x="813" y="274"/>
                  <a:pt x="801" y="456"/>
                </a:cubicBezTo>
                <a:cubicBezTo>
                  <a:pt x="788" y="646"/>
                  <a:pt x="736" y="849"/>
                  <a:pt x="652" y="1043"/>
                </a:cubicBezTo>
                <a:cubicBezTo>
                  <a:pt x="612" y="1135"/>
                  <a:pt x="566" y="1224"/>
                  <a:pt x="513" y="1307"/>
                </a:cubicBezTo>
                <a:cubicBezTo>
                  <a:pt x="462" y="1389"/>
                  <a:pt x="406" y="1464"/>
                  <a:pt x="346" y="1533"/>
                </a:cubicBezTo>
                <a:cubicBezTo>
                  <a:pt x="292" y="1594"/>
                  <a:pt x="235" y="1649"/>
                  <a:pt x="176" y="1697"/>
                </a:cubicBezTo>
                <a:cubicBezTo>
                  <a:pt x="119" y="1744"/>
                  <a:pt x="60" y="1784"/>
                  <a:pt x="0" y="18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4" name="Freeform 49"/>
          <p:cNvSpPr>
            <a:spLocks/>
          </p:cNvSpPr>
          <p:nvPr/>
        </p:nvSpPr>
        <p:spPr bwMode="auto">
          <a:xfrm>
            <a:off x="5139237" y="315153"/>
            <a:ext cx="1485126" cy="3270135"/>
          </a:xfrm>
          <a:custGeom>
            <a:avLst/>
            <a:gdLst>
              <a:gd name="T0" fmla="*/ 0 w 578"/>
              <a:gd name="T1" fmla="*/ 1273 h 1273"/>
              <a:gd name="T2" fmla="*/ 0 w 578"/>
              <a:gd name="T3" fmla="*/ 1272 h 1273"/>
              <a:gd name="T4" fmla="*/ 216 w 578"/>
              <a:gd name="T5" fmla="*/ 1134 h 1273"/>
              <a:gd name="T6" fmla="*/ 437 w 578"/>
              <a:gd name="T7" fmla="*/ 825 h 1273"/>
              <a:gd name="T8" fmla="*/ 565 w 578"/>
              <a:gd name="T9" fmla="*/ 379 h 1273"/>
              <a:gd name="T10" fmla="*/ 484 w 578"/>
              <a:gd name="T11" fmla="*/ 0 h 1273"/>
              <a:gd name="T12" fmla="*/ 484 w 578"/>
              <a:gd name="T13" fmla="*/ 0 h 1273"/>
              <a:gd name="T14" fmla="*/ 566 w 578"/>
              <a:gd name="T15" fmla="*/ 379 h 1273"/>
              <a:gd name="T16" fmla="*/ 438 w 578"/>
              <a:gd name="T17" fmla="*/ 825 h 1273"/>
              <a:gd name="T18" fmla="*/ 217 w 578"/>
              <a:gd name="T19" fmla="*/ 1134 h 1273"/>
              <a:gd name="T20" fmla="*/ 0 w 578"/>
              <a:gd name="T21" fmla="*/ 1273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1273">
                <a:moveTo>
                  <a:pt x="0" y="1273"/>
                </a:moveTo>
                <a:cubicBezTo>
                  <a:pt x="0" y="1272"/>
                  <a:pt x="0" y="1272"/>
                  <a:pt x="0" y="1272"/>
                </a:cubicBezTo>
                <a:cubicBezTo>
                  <a:pt x="71" y="1249"/>
                  <a:pt x="146" y="1201"/>
                  <a:pt x="216" y="1134"/>
                </a:cubicBezTo>
                <a:cubicBezTo>
                  <a:pt x="301" y="1053"/>
                  <a:pt x="377" y="946"/>
                  <a:pt x="437" y="825"/>
                </a:cubicBezTo>
                <a:cubicBezTo>
                  <a:pt x="509" y="680"/>
                  <a:pt x="553" y="525"/>
                  <a:pt x="565" y="379"/>
                </a:cubicBezTo>
                <a:cubicBezTo>
                  <a:pt x="577" y="219"/>
                  <a:pt x="548" y="85"/>
                  <a:pt x="484" y="0"/>
                </a:cubicBezTo>
                <a:cubicBezTo>
                  <a:pt x="484" y="0"/>
                  <a:pt x="484" y="0"/>
                  <a:pt x="484" y="0"/>
                </a:cubicBezTo>
                <a:cubicBezTo>
                  <a:pt x="549" y="84"/>
                  <a:pt x="578" y="219"/>
                  <a:pt x="566" y="379"/>
                </a:cubicBezTo>
                <a:cubicBezTo>
                  <a:pt x="554" y="526"/>
                  <a:pt x="510" y="680"/>
                  <a:pt x="438" y="825"/>
                </a:cubicBezTo>
                <a:cubicBezTo>
                  <a:pt x="378" y="947"/>
                  <a:pt x="301" y="1054"/>
                  <a:pt x="217" y="1134"/>
                </a:cubicBezTo>
                <a:cubicBezTo>
                  <a:pt x="146" y="1202"/>
                  <a:pt x="71" y="1250"/>
                  <a:pt x="0" y="127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5" name="Freeform 52"/>
          <p:cNvSpPr>
            <a:spLocks/>
          </p:cNvSpPr>
          <p:nvPr/>
        </p:nvSpPr>
        <p:spPr bwMode="auto">
          <a:xfrm>
            <a:off x="4493460" y="-133876"/>
            <a:ext cx="1889729" cy="1107498"/>
          </a:xfrm>
          <a:custGeom>
            <a:avLst/>
            <a:gdLst>
              <a:gd name="T0" fmla="*/ 1 w 735"/>
              <a:gd name="T1" fmla="*/ 431 h 431"/>
              <a:gd name="T2" fmla="*/ 0 w 735"/>
              <a:gd name="T3" fmla="*/ 430 h 431"/>
              <a:gd name="T4" fmla="*/ 97 w 735"/>
              <a:gd name="T5" fmla="*/ 260 h 431"/>
              <a:gd name="T6" fmla="*/ 269 w 735"/>
              <a:gd name="T7" fmla="*/ 85 h 431"/>
              <a:gd name="T8" fmla="*/ 507 w 735"/>
              <a:gd name="T9" fmla="*/ 8 h 431"/>
              <a:gd name="T10" fmla="*/ 735 w 735"/>
              <a:gd name="T11" fmla="*/ 175 h 431"/>
              <a:gd name="T12" fmla="*/ 734 w 735"/>
              <a:gd name="T13" fmla="*/ 175 h 431"/>
              <a:gd name="T14" fmla="*/ 507 w 735"/>
              <a:gd name="T15" fmla="*/ 9 h 431"/>
              <a:gd name="T16" fmla="*/ 269 w 735"/>
              <a:gd name="T17" fmla="*/ 85 h 431"/>
              <a:gd name="T18" fmla="*/ 98 w 735"/>
              <a:gd name="T19" fmla="*/ 261 h 431"/>
              <a:gd name="T20" fmla="*/ 1 w 735"/>
              <a:gd name="T21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5" h="431">
                <a:moveTo>
                  <a:pt x="1" y="431"/>
                </a:moveTo>
                <a:cubicBezTo>
                  <a:pt x="0" y="430"/>
                  <a:pt x="0" y="430"/>
                  <a:pt x="0" y="430"/>
                </a:cubicBezTo>
                <a:cubicBezTo>
                  <a:pt x="27" y="370"/>
                  <a:pt x="60" y="313"/>
                  <a:pt x="97" y="260"/>
                </a:cubicBezTo>
                <a:cubicBezTo>
                  <a:pt x="149" y="188"/>
                  <a:pt x="207" y="129"/>
                  <a:pt x="269" y="85"/>
                </a:cubicBezTo>
                <a:cubicBezTo>
                  <a:pt x="325" y="45"/>
                  <a:pt x="411" y="0"/>
                  <a:pt x="507" y="8"/>
                </a:cubicBezTo>
                <a:cubicBezTo>
                  <a:pt x="596" y="15"/>
                  <a:pt x="684" y="79"/>
                  <a:pt x="735" y="175"/>
                </a:cubicBezTo>
                <a:cubicBezTo>
                  <a:pt x="734" y="175"/>
                  <a:pt x="734" y="175"/>
                  <a:pt x="734" y="175"/>
                </a:cubicBezTo>
                <a:cubicBezTo>
                  <a:pt x="683" y="80"/>
                  <a:pt x="596" y="16"/>
                  <a:pt x="507" y="9"/>
                </a:cubicBezTo>
                <a:cubicBezTo>
                  <a:pt x="412" y="1"/>
                  <a:pt x="325" y="46"/>
                  <a:pt x="269" y="85"/>
                </a:cubicBezTo>
                <a:cubicBezTo>
                  <a:pt x="207" y="129"/>
                  <a:pt x="150" y="188"/>
                  <a:pt x="98" y="261"/>
                </a:cubicBezTo>
                <a:cubicBezTo>
                  <a:pt x="61" y="313"/>
                  <a:pt x="28" y="370"/>
                  <a:pt x="1" y="43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6" name="Freeform 53"/>
          <p:cNvSpPr>
            <a:spLocks/>
          </p:cNvSpPr>
          <p:nvPr/>
        </p:nvSpPr>
        <p:spPr bwMode="auto">
          <a:xfrm>
            <a:off x="5401037" y="315153"/>
            <a:ext cx="1199525" cy="3601750"/>
          </a:xfrm>
          <a:custGeom>
            <a:avLst/>
            <a:gdLst>
              <a:gd name="T0" fmla="*/ 1 w 467"/>
              <a:gd name="T1" fmla="*/ 1402 h 1402"/>
              <a:gd name="T2" fmla="*/ 0 w 467"/>
              <a:gd name="T3" fmla="*/ 1401 h 1402"/>
              <a:gd name="T4" fmla="*/ 218 w 467"/>
              <a:gd name="T5" fmla="*/ 1146 h 1402"/>
              <a:gd name="T6" fmla="*/ 397 w 467"/>
              <a:gd name="T7" fmla="*/ 766 h 1402"/>
              <a:gd name="T8" fmla="*/ 465 w 467"/>
              <a:gd name="T9" fmla="*/ 335 h 1402"/>
              <a:gd name="T10" fmla="*/ 382 w 467"/>
              <a:gd name="T11" fmla="*/ 0 h 1402"/>
              <a:gd name="T12" fmla="*/ 382 w 467"/>
              <a:gd name="T13" fmla="*/ 0 h 1402"/>
              <a:gd name="T14" fmla="*/ 466 w 467"/>
              <a:gd name="T15" fmla="*/ 335 h 1402"/>
              <a:gd name="T16" fmla="*/ 449 w 467"/>
              <a:gd name="T17" fmla="*/ 550 h 1402"/>
              <a:gd name="T18" fmla="*/ 397 w 467"/>
              <a:gd name="T19" fmla="*/ 766 h 1402"/>
              <a:gd name="T20" fmla="*/ 219 w 467"/>
              <a:gd name="T21" fmla="*/ 1146 h 1402"/>
              <a:gd name="T22" fmla="*/ 1 w 467"/>
              <a:gd name="T23" fmla="*/ 1402 h 1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7" h="1402">
                <a:moveTo>
                  <a:pt x="1" y="1402"/>
                </a:moveTo>
                <a:cubicBezTo>
                  <a:pt x="0" y="1401"/>
                  <a:pt x="0" y="1401"/>
                  <a:pt x="0" y="1401"/>
                </a:cubicBezTo>
                <a:cubicBezTo>
                  <a:pt x="80" y="1333"/>
                  <a:pt x="153" y="1247"/>
                  <a:pt x="218" y="1146"/>
                </a:cubicBezTo>
                <a:cubicBezTo>
                  <a:pt x="294" y="1030"/>
                  <a:pt x="354" y="902"/>
                  <a:pt x="397" y="766"/>
                </a:cubicBezTo>
                <a:cubicBezTo>
                  <a:pt x="443" y="619"/>
                  <a:pt x="467" y="470"/>
                  <a:pt x="465" y="335"/>
                </a:cubicBezTo>
                <a:cubicBezTo>
                  <a:pt x="463" y="198"/>
                  <a:pt x="434" y="83"/>
                  <a:pt x="382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435" y="82"/>
                  <a:pt x="463" y="198"/>
                  <a:pt x="466" y="335"/>
                </a:cubicBezTo>
                <a:cubicBezTo>
                  <a:pt x="467" y="404"/>
                  <a:pt x="461" y="477"/>
                  <a:pt x="449" y="550"/>
                </a:cubicBezTo>
                <a:cubicBezTo>
                  <a:pt x="438" y="621"/>
                  <a:pt x="420" y="694"/>
                  <a:pt x="397" y="766"/>
                </a:cubicBezTo>
                <a:cubicBezTo>
                  <a:pt x="354" y="903"/>
                  <a:pt x="294" y="1030"/>
                  <a:pt x="219" y="1146"/>
                </a:cubicBezTo>
                <a:cubicBezTo>
                  <a:pt x="154" y="1247"/>
                  <a:pt x="80" y="1333"/>
                  <a:pt x="1" y="140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7" name="Freeform 54"/>
          <p:cNvSpPr>
            <a:spLocks/>
          </p:cNvSpPr>
          <p:nvPr/>
        </p:nvSpPr>
        <p:spPr bwMode="auto">
          <a:xfrm>
            <a:off x="5113850" y="86672"/>
            <a:ext cx="1312180" cy="228481"/>
          </a:xfrm>
          <a:custGeom>
            <a:avLst/>
            <a:gdLst>
              <a:gd name="T0" fmla="*/ 1 w 511"/>
              <a:gd name="T1" fmla="*/ 70 h 89"/>
              <a:gd name="T2" fmla="*/ 0 w 511"/>
              <a:gd name="T3" fmla="*/ 70 h 89"/>
              <a:gd name="T4" fmla="*/ 35 w 511"/>
              <a:gd name="T5" fmla="*/ 62 h 89"/>
              <a:gd name="T6" fmla="*/ 364 w 511"/>
              <a:gd name="T7" fmla="*/ 7 h 89"/>
              <a:gd name="T8" fmla="*/ 489 w 511"/>
              <a:gd name="T9" fmla="*/ 14 h 89"/>
              <a:gd name="T10" fmla="*/ 507 w 511"/>
              <a:gd name="T11" fmla="*/ 35 h 89"/>
              <a:gd name="T12" fmla="*/ 494 w 511"/>
              <a:gd name="T13" fmla="*/ 89 h 89"/>
              <a:gd name="T14" fmla="*/ 494 w 511"/>
              <a:gd name="T15" fmla="*/ 89 h 89"/>
              <a:gd name="T16" fmla="*/ 506 w 511"/>
              <a:gd name="T17" fmla="*/ 35 h 89"/>
              <a:gd name="T18" fmla="*/ 488 w 511"/>
              <a:gd name="T19" fmla="*/ 15 h 89"/>
              <a:gd name="T20" fmla="*/ 364 w 511"/>
              <a:gd name="T21" fmla="*/ 8 h 89"/>
              <a:gd name="T22" fmla="*/ 35 w 511"/>
              <a:gd name="T23" fmla="*/ 63 h 89"/>
              <a:gd name="T24" fmla="*/ 1 w 511"/>
              <a:gd name="T25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89">
                <a:moveTo>
                  <a:pt x="1" y="70"/>
                </a:moveTo>
                <a:cubicBezTo>
                  <a:pt x="0" y="70"/>
                  <a:pt x="0" y="70"/>
                  <a:pt x="0" y="70"/>
                </a:cubicBezTo>
                <a:cubicBezTo>
                  <a:pt x="12" y="67"/>
                  <a:pt x="23" y="65"/>
                  <a:pt x="35" y="62"/>
                </a:cubicBezTo>
                <a:cubicBezTo>
                  <a:pt x="150" y="38"/>
                  <a:pt x="259" y="16"/>
                  <a:pt x="364" y="7"/>
                </a:cubicBezTo>
                <a:cubicBezTo>
                  <a:pt x="408" y="3"/>
                  <a:pt x="457" y="0"/>
                  <a:pt x="489" y="14"/>
                </a:cubicBezTo>
                <a:cubicBezTo>
                  <a:pt x="498" y="18"/>
                  <a:pt x="504" y="25"/>
                  <a:pt x="507" y="35"/>
                </a:cubicBezTo>
                <a:cubicBezTo>
                  <a:pt x="511" y="51"/>
                  <a:pt x="507" y="71"/>
                  <a:pt x="494" y="89"/>
                </a:cubicBezTo>
                <a:cubicBezTo>
                  <a:pt x="494" y="89"/>
                  <a:pt x="494" y="89"/>
                  <a:pt x="494" y="89"/>
                </a:cubicBezTo>
                <a:cubicBezTo>
                  <a:pt x="506" y="70"/>
                  <a:pt x="510" y="51"/>
                  <a:pt x="506" y="35"/>
                </a:cubicBezTo>
                <a:cubicBezTo>
                  <a:pt x="503" y="26"/>
                  <a:pt x="497" y="19"/>
                  <a:pt x="488" y="15"/>
                </a:cubicBezTo>
                <a:cubicBezTo>
                  <a:pt x="457" y="1"/>
                  <a:pt x="408" y="4"/>
                  <a:pt x="364" y="8"/>
                </a:cubicBezTo>
                <a:cubicBezTo>
                  <a:pt x="259" y="17"/>
                  <a:pt x="150" y="39"/>
                  <a:pt x="35" y="63"/>
                </a:cubicBezTo>
                <a:cubicBezTo>
                  <a:pt x="24" y="66"/>
                  <a:pt x="12" y="68"/>
                  <a:pt x="1" y="7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8" name="Freeform 55"/>
          <p:cNvSpPr>
            <a:spLocks/>
          </p:cNvSpPr>
          <p:nvPr/>
        </p:nvSpPr>
        <p:spPr bwMode="auto">
          <a:xfrm>
            <a:off x="3078147" y="315153"/>
            <a:ext cx="3305042" cy="2248317"/>
          </a:xfrm>
          <a:custGeom>
            <a:avLst/>
            <a:gdLst>
              <a:gd name="T0" fmla="*/ 0 w 1286"/>
              <a:gd name="T1" fmla="*/ 875 h 875"/>
              <a:gd name="T2" fmla="*/ 0 w 1286"/>
              <a:gd name="T3" fmla="*/ 875 h 875"/>
              <a:gd name="T4" fmla="*/ 491 w 1286"/>
              <a:gd name="T5" fmla="*/ 640 h 875"/>
              <a:gd name="T6" fmla="*/ 713 w 1286"/>
              <a:gd name="T7" fmla="*/ 515 h 875"/>
              <a:gd name="T8" fmla="*/ 813 w 1286"/>
              <a:gd name="T9" fmla="*/ 452 h 875"/>
              <a:gd name="T10" fmla="*/ 842 w 1286"/>
              <a:gd name="T11" fmla="*/ 434 h 875"/>
              <a:gd name="T12" fmla="*/ 904 w 1286"/>
              <a:gd name="T13" fmla="*/ 391 h 875"/>
              <a:gd name="T14" fmla="*/ 999 w 1286"/>
              <a:gd name="T15" fmla="*/ 316 h 875"/>
              <a:gd name="T16" fmla="*/ 1058 w 1286"/>
              <a:gd name="T17" fmla="*/ 274 h 875"/>
              <a:gd name="T18" fmla="*/ 1173 w 1286"/>
              <a:gd name="T19" fmla="*/ 168 h 875"/>
              <a:gd name="T20" fmla="*/ 1286 w 1286"/>
              <a:gd name="T21" fmla="*/ 0 h 875"/>
              <a:gd name="T22" fmla="*/ 1286 w 1286"/>
              <a:gd name="T23" fmla="*/ 0 h 875"/>
              <a:gd name="T24" fmla="*/ 1173 w 1286"/>
              <a:gd name="T25" fmla="*/ 169 h 875"/>
              <a:gd name="T26" fmla="*/ 1059 w 1286"/>
              <a:gd name="T27" fmla="*/ 274 h 875"/>
              <a:gd name="T28" fmla="*/ 999 w 1286"/>
              <a:gd name="T29" fmla="*/ 317 h 875"/>
              <a:gd name="T30" fmla="*/ 904 w 1286"/>
              <a:gd name="T31" fmla="*/ 391 h 875"/>
              <a:gd name="T32" fmla="*/ 843 w 1286"/>
              <a:gd name="T33" fmla="*/ 435 h 875"/>
              <a:gd name="T34" fmla="*/ 813 w 1286"/>
              <a:gd name="T35" fmla="*/ 453 h 875"/>
              <a:gd name="T36" fmla="*/ 713 w 1286"/>
              <a:gd name="T37" fmla="*/ 515 h 875"/>
              <a:gd name="T38" fmla="*/ 491 w 1286"/>
              <a:gd name="T39" fmla="*/ 641 h 875"/>
              <a:gd name="T40" fmla="*/ 0 w 1286"/>
              <a:gd name="T41" fmla="*/ 875 h 875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7768 w 10000"/>
              <a:gd name="connsiteY7" fmla="*/ 3611 h 10000"/>
              <a:gd name="connsiteX8" fmla="*/ 8227 w 10000"/>
              <a:gd name="connsiteY8" fmla="*/ 3131 h 10000"/>
              <a:gd name="connsiteX9" fmla="*/ 9121 w 10000"/>
              <a:gd name="connsiteY9" fmla="*/ 1920 h 10000"/>
              <a:gd name="connsiteX10" fmla="*/ 10000 w 10000"/>
              <a:gd name="connsiteY10" fmla="*/ 0 h 10000"/>
              <a:gd name="connsiteX11" fmla="*/ 10000 w 10000"/>
              <a:gd name="connsiteY11" fmla="*/ 0 h 10000"/>
              <a:gd name="connsiteX12" fmla="*/ 9121 w 10000"/>
              <a:gd name="connsiteY12" fmla="*/ 1931 h 10000"/>
              <a:gd name="connsiteX13" fmla="*/ 8235 w 10000"/>
              <a:gd name="connsiteY13" fmla="*/ 3131 h 10000"/>
              <a:gd name="connsiteX14" fmla="*/ 7030 w 10000"/>
              <a:gd name="connsiteY14" fmla="*/ 4469 h 10000"/>
              <a:gd name="connsiteX15" fmla="*/ 6555 w 10000"/>
              <a:gd name="connsiteY15" fmla="*/ 4971 h 10000"/>
              <a:gd name="connsiteX16" fmla="*/ 6322 w 10000"/>
              <a:gd name="connsiteY16" fmla="*/ 5177 h 10000"/>
              <a:gd name="connsiteX17" fmla="*/ 5544 w 10000"/>
              <a:gd name="connsiteY17" fmla="*/ 5886 h 10000"/>
              <a:gd name="connsiteX18" fmla="*/ 3818 w 10000"/>
              <a:gd name="connsiteY18" fmla="*/ 7326 h 10000"/>
              <a:gd name="connsiteX19" fmla="*/ 0 w 10000"/>
              <a:gd name="connsiteY19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8227 w 10000"/>
              <a:gd name="connsiteY7" fmla="*/ 3131 h 10000"/>
              <a:gd name="connsiteX8" fmla="*/ 9121 w 10000"/>
              <a:gd name="connsiteY8" fmla="*/ 1920 h 10000"/>
              <a:gd name="connsiteX9" fmla="*/ 10000 w 10000"/>
              <a:gd name="connsiteY9" fmla="*/ 0 h 10000"/>
              <a:gd name="connsiteX10" fmla="*/ 10000 w 10000"/>
              <a:gd name="connsiteY10" fmla="*/ 0 h 10000"/>
              <a:gd name="connsiteX11" fmla="*/ 9121 w 10000"/>
              <a:gd name="connsiteY11" fmla="*/ 1931 h 10000"/>
              <a:gd name="connsiteX12" fmla="*/ 8235 w 10000"/>
              <a:gd name="connsiteY12" fmla="*/ 3131 h 10000"/>
              <a:gd name="connsiteX13" fmla="*/ 7030 w 10000"/>
              <a:gd name="connsiteY13" fmla="*/ 4469 h 10000"/>
              <a:gd name="connsiteX14" fmla="*/ 6555 w 10000"/>
              <a:gd name="connsiteY14" fmla="*/ 4971 h 10000"/>
              <a:gd name="connsiteX15" fmla="*/ 6322 w 10000"/>
              <a:gd name="connsiteY15" fmla="*/ 5177 h 10000"/>
              <a:gd name="connsiteX16" fmla="*/ 5544 w 10000"/>
              <a:gd name="connsiteY16" fmla="*/ 5886 h 10000"/>
              <a:gd name="connsiteX17" fmla="*/ 3818 w 10000"/>
              <a:gd name="connsiteY17" fmla="*/ 7326 h 10000"/>
              <a:gd name="connsiteX18" fmla="*/ 0 w 10000"/>
              <a:gd name="connsiteY18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8227 w 10000"/>
              <a:gd name="connsiteY7" fmla="*/ 3131 h 10000"/>
              <a:gd name="connsiteX8" fmla="*/ 9121 w 10000"/>
              <a:gd name="connsiteY8" fmla="*/ 1920 h 10000"/>
              <a:gd name="connsiteX9" fmla="*/ 10000 w 10000"/>
              <a:gd name="connsiteY9" fmla="*/ 0 h 10000"/>
              <a:gd name="connsiteX10" fmla="*/ 10000 w 10000"/>
              <a:gd name="connsiteY10" fmla="*/ 0 h 10000"/>
              <a:gd name="connsiteX11" fmla="*/ 9121 w 10000"/>
              <a:gd name="connsiteY11" fmla="*/ 1931 h 10000"/>
              <a:gd name="connsiteX12" fmla="*/ 8235 w 10000"/>
              <a:gd name="connsiteY12" fmla="*/ 3131 h 10000"/>
              <a:gd name="connsiteX13" fmla="*/ 7030 w 10000"/>
              <a:gd name="connsiteY13" fmla="*/ 4469 h 10000"/>
              <a:gd name="connsiteX14" fmla="*/ 6322 w 10000"/>
              <a:gd name="connsiteY14" fmla="*/ 5177 h 10000"/>
              <a:gd name="connsiteX15" fmla="*/ 5544 w 10000"/>
              <a:gd name="connsiteY15" fmla="*/ 5886 h 10000"/>
              <a:gd name="connsiteX16" fmla="*/ 3818 w 10000"/>
              <a:gd name="connsiteY16" fmla="*/ 7326 h 10000"/>
              <a:gd name="connsiteX17" fmla="*/ 0 w 10000"/>
              <a:gd name="connsiteY17" fmla="*/ 10000 h 10000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7030 w 10000"/>
              <a:gd name="connsiteY5" fmla="*/ 4469 h 10000"/>
              <a:gd name="connsiteX6" fmla="*/ 8227 w 10000"/>
              <a:gd name="connsiteY6" fmla="*/ 3131 h 10000"/>
              <a:gd name="connsiteX7" fmla="*/ 9121 w 10000"/>
              <a:gd name="connsiteY7" fmla="*/ 1920 h 10000"/>
              <a:gd name="connsiteX8" fmla="*/ 10000 w 10000"/>
              <a:gd name="connsiteY8" fmla="*/ 0 h 10000"/>
              <a:gd name="connsiteX9" fmla="*/ 10000 w 10000"/>
              <a:gd name="connsiteY9" fmla="*/ 0 h 10000"/>
              <a:gd name="connsiteX10" fmla="*/ 9121 w 10000"/>
              <a:gd name="connsiteY10" fmla="*/ 1931 h 10000"/>
              <a:gd name="connsiteX11" fmla="*/ 8235 w 10000"/>
              <a:gd name="connsiteY11" fmla="*/ 3131 h 10000"/>
              <a:gd name="connsiteX12" fmla="*/ 7030 w 10000"/>
              <a:gd name="connsiteY12" fmla="*/ 4469 h 10000"/>
              <a:gd name="connsiteX13" fmla="*/ 6322 w 10000"/>
              <a:gd name="connsiteY13" fmla="*/ 5177 h 10000"/>
              <a:gd name="connsiteX14" fmla="*/ 5544 w 10000"/>
              <a:gd name="connsiteY14" fmla="*/ 5886 h 10000"/>
              <a:gd name="connsiteX15" fmla="*/ 3818 w 10000"/>
              <a:gd name="connsiteY15" fmla="*/ 7326 h 10000"/>
              <a:gd name="connsiteX16" fmla="*/ 0 w 10000"/>
              <a:gd name="connsiteY16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10000"/>
                </a:lnTo>
                <a:cubicBezTo>
                  <a:pt x="1337" y="9166"/>
                  <a:pt x="2621" y="8263"/>
                  <a:pt x="3818" y="7314"/>
                </a:cubicBezTo>
                <a:cubicBezTo>
                  <a:pt x="4417" y="6846"/>
                  <a:pt x="5000" y="6366"/>
                  <a:pt x="5544" y="5886"/>
                </a:cubicBezTo>
                <a:cubicBezTo>
                  <a:pt x="5801" y="5657"/>
                  <a:pt x="6074" y="5402"/>
                  <a:pt x="6322" y="5166"/>
                </a:cubicBezTo>
                <a:cubicBezTo>
                  <a:pt x="6570" y="4930"/>
                  <a:pt x="6713" y="4808"/>
                  <a:pt x="7030" y="4469"/>
                </a:cubicBezTo>
                <a:cubicBezTo>
                  <a:pt x="7347" y="4130"/>
                  <a:pt x="7879" y="3556"/>
                  <a:pt x="8227" y="3131"/>
                </a:cubicBezTo>
                <a:cubicBezTo>
                  <a:pt x="8576" y="2706"/>
                  <a:pt x="8872" y="2309"/>
                  <a:pt x="9121" y="1920"/>
                </a:cubicBezTo>
                <a:cubicBezTo>
                  <a:pt x="9580" y="1211"/>
                  <a:pt x="9876" y="560"/>
                  <a:pt x="10000" y="0"/>
                </a:cubicBezTo>
                <a:lnTo>
                  <a:pt x="10000" y="0"/>
                </a:lnTo>
                <a:cubicBezTo>
                  <a:pt x="9883" y="560"/>
                  <a:pt x="9588" y="1211"/>
                  <a:pt x="9121" y="1931"/>
                </a:cubicBezTo>
                <a:cubicBezTo>
                  <a:pt x="8872" y="2320"/>
                  <a:pt x="8577" y="2720"/>
                  <a:pt x="8235" y="3131"/>
                </a:cubicBezTo>
                <a:cubicBezTo>
                  <a:pt x="7887" y="3554"/>
                  <a:pt x="7310" y="4162"/>
                  <a:pt x="7030" y="4469"/>
                </a:cubicBezTo>
                <a:cubicBezTo>
                  <a:pt x="6711" y="4810"/>
                  <a:pt x="6570" y="4941"/>
                  <a:pt x="6322" y="5177"/>
                </a:cubicBezTo>
                <a:cubicBezTo>
                  <a:pt x="6065" y="5417"/>
                  <a:pt x="5801" y="5657"/>
                  <a:pt x="5544" y="5886"/>
                </a:cubicBezTo>
                <a:cubicBezTo>
                  <a:pt x="5000" y="6366"/>
                  <a:pt x="4425" y="6857"/>
                  <a:pt x="3818" y="7326"/>
                </a:cubicBezTo>
                <a:cubicBezTo>
                  <a:pt x="2621" y="8263"/>
                  <a:pt x="1337" y="9166"/>
                  <a:pt x="0" y="1000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9" name="Freeform 56"/>
          <p:cNvSpPr>
            <a:spLocks/>
          </p:cNvSpPr>
          <p:nvPr/>
        </p:nvSpPr>
        <p:spPr bwMode="auto">
          <a:xfrm>
            <a:off x="4376046" y="315153"/>
            <a:ext cx="2007143" cy="1435940"/>
          </a:xfrm>
          <a:custGeom>
            <a:avLst/>
            <a:gdLst>
              <a:gd name="T0" fmla="*/ 0 w 781"/>
              <a:gd name="T1" fmla="*/ 559 h 559"/>
              <a:gd name="T2" fmla="*/ 0 w 781"/>
              <a:gd name="T3" fmla="*/ 558 h 559"/>
              <a:gd name="T4" fmla="*/ 163 w 781"/>
              <a:gd name="T5" fmla="*/ 446 h 559"/>
              <a:gd name="T6" fmla="*/ 273 w 781"/>
              <a:gd name="T7" fmla="*/ 369 h 559"/>
              <a:gd name="T8" fmla="*/ 511 w 781"/>
              <a:gd name="T9" fmla="*/ 205 h 559"/>
              <a:gd name="T10" fmla="*/ 685 w 781"/>
              <a:gd name="T11" fmla="*/ 79 h 559"/>
              <a:gd name="T12" fmla="*/ 781 w 781"/>
              <a:gd name="T13" fmla="*/ 0 h 559"/>
              <a:gd name="T14" fmla="*/ 781 w 781"/>
              <a:gd name="T15" fmla="*/ 0 h 559"/>
              <a:gd name="T16" fmla="*/ 685 w 781"/>
              <a:gd name="T17" fmla="*/ 80 h 559"/>
              <a:gd name="T18" fmla="*/ 511 w 781"/>
              <a:gd name="T19" fmla="*/ 205 h 559"/>
              <a:gd name="T20" fmla="*/ 274 w 781"/>
              <a:gd name="T21" fmla="*/ 370 h 559"/>
              <a:gd name="T22" fmla="*/ 163 w 781"/>
              <a:gd name="T23" fmla="*/ 446 h 559"/>
              <a:gd name="T24" fmla="*/ 0 w 781"/>
              <a:gd name="T25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1" h="559">
                <a:moveTo>
                  <a:pt x="0" y="559"/>
                </a:moveTo>
                <a:cubicBezTo>
                  <a:pt x="0" y="558"/>
                  <a:pt x="0" y="558"/>
                  <a:pt x="0" y="558"/>
                </a:cubicBezTo>
                <a:cubicBezTo>
                  <a:pt x="55" y="520"/>
                  <a:pt x="110" y="482"/>
                  <a:pt x="163" y="446"/>
                </a:cubicBezTo>
                <a:cubicBezTo>
                  <a:pt x="199" y="420"/>
                  <a:pt x="237" y="395"/>
                  <a:pt x="273" y="369"/>
                </a:cubicBezTo>
                <a:cubicBezTo>
                  <a:pt x="347" y="319"/>
                  <a:pt x="433" y="260"/>
                  <a:pt x="511" y="205"/>
                </a:cubicBezTo>
                <a:cubicBezTo>
                  <a:pt x="582" y="155"/>
                  <a:pt x="639" y="114"/>
                  <a:pt x="685" y="79"/>
                </a:cubicBezTo>
                <a:cubicBezTo>
                  <a:pt x="720" y="52"/>
                  <a:pt x="757" y="24"/>
                  <a:pt x="781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57" y="24"/>
                  <a:pt x="721" y="53"/>
                  <a:pt x="685" y="80"/>
                </a:cubicBezTo>
                <a:cubicBezTo>
                  <a:pt x="639" y="114"/>
                  <a:pt x="582" y="155"/>
                  <a:pt x="511" y="205"/>
                </a:cubicBezTo>
                <a:cubicBezTo>
                  <a:pt x="433" y="260"/>
                  <a:pt x="347" y="319"/>
                  <a:pt x="274" y="370"/>
                </a:cubicBezTo>
                <a:cubicBezTo>
                  <a:pt x="237" y="395"/>
                  <a:pt x="200" y="421"/>
                  <a:pt x="163" y="446"/>
                </a:cubicBezTo>
                <a:cubicBezTo>
                  <a:pt x="110" y="483"/>
                  <a:pt x="55" y="521"/>
                  <a:pt x="0" y="559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0" name="Freeform 57"/>
          <p:cNvSpPr>
            <a:spLocks/>
          </p:cNvSpPr>
          <p:nvPr/>
        </p:nvSpPr>
        <p:spPr bwMode="auto">
          <a:xfrm>
            <a:off x="5231264" y="102539"/>
            <a:ext cx="1151925" cy="415708"/>
          </a:xfrm>
          <a:custGeom>
            <a:avLst/>
            <a:gdLst>
              <a:gd name="T0" fmla="*/ 0 w 448"/>
              <a:gd name="T1" fmla="*/ 162 h 162"/>
              <a:gd name="T2" fmla="*/ 0 w 448"/>
              <a:gd name="T3" fmla="*/ 162 h 162"/>
              <a:gd name="T4" fmla="*/ 111 w 448"/>
              <a:gd name="T5" fmla="*/ 70 h 162"/>
              <a:gd name="T6" fmla="*/ 235 w 448"/>
              <a:gd name="T7" fmla="*/ 17 h 162"/>
              <a:gd name="T8" fmla="*/ 341 w 448"/>
              <a:gd name="T9" fmla="*/ 18 h 162"/>
              <a:gd name="T10" fmla="*/ 351 w 448"/>
              <a:gd name="T11" fmla="*/ 21 h 162"/>
              <a:gd name="T12" fmla="*/ 448 w 448"/>
              <a:gd name="T13" fmla="*/ 83 h 162"/>
              <a:gd name="T14" fmla="*/ 448 w 448"/>
              <a:gd name="T15" fmla="*/ 83 h 162"/>
              <a:gd name="T16" fmla="*/ 235 w 448"/>
              <a:gd name="T17" fmla="*/ 18 h 162"/>
              <a:gd name="T18" fmla="*/ 0 w 448"/>
              <a:gd name="T19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8" h="162">
                <a:moveTo>
                  <a:pt x="0" y="162"/>
                </a:moveTo>
                <a:cubicBezTo>
                  <a:pt x="0" y="162"/>
                  <a:pt x="0" y="162"/>
                  <a:pt x="0" y="162"/>
                </a:cubicBezTo>
                <a:cubicBezTo>
                  <a:pt x="36" y="125"/>
                  <a:pt x="74" y="94"/>
                  <a:pt x="111" y="70"/>
                </a:cubicBezTo>
                <a:cubicBezTo>
                  <a:pt x="153" y="44"/>
                  <a:pt x="194" y="26"/>
                  <a:pt x="235" y="17"/>
                </a:cubicBezTo>
                <a:cubicBezTo>
                  <a:pt x="270" y="9"/>
                  <a:pt x="306" y="10"/>
                  <a:pt x="341" y="18"/>
                </a:cubicBezTo>
                <a:cubicBezTo>
                  <a:pt x="344" y="19"/>
                  <a:pt x="348" y="20"/>
                  <a:pt x="351" y="21"/>
                </a:cubicBezTo>
                <a:cubicBezTo>
                  <a:pt x="390" y="33"/>
                  <a:pt x="423" y="54"/>
                  <a:pt x="448" y="83"/>
                </a:cubicBezTo>
                <a:cubicBezTo>
                  <a:pt x="448" y="83"/>
                  <a:pt x="448" y="83"/>
                  <a:pt x="448" y="83"/>
                </a:cubicBezTo>
                <a:cubicBezTo>
                  <a:pt x="398" y="26"/>
                  <a:pt x="315" y="0"/>
                  <a:pt x="235" y="18"/>
                </a:cubicBezTo>
                <a:cubicBezTo>
                  <a:pt x="158" y="35"/>
                  <a:pt x="76" y="85"/>
                  <a:pt x="0" y="16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1" name="Freeform 61"/>
          <p:cNvSpPr>
            <a:spLocks/>
          </p:cNvSpPr>
          <p:nvPr/>
        </p:nvSpPr>
        <p:spPr bwMode="auto">
          <a:xfrm>
            <a:off x="6383189" y="315153"/>
            <a:ext cx="230068" cy="925031"/>
          </a:xfrm>
          <a:custGeom>
            <a:avLst/>
            <a:gdLst>
              <a:gd name="T0" fmla="*/ 83 w 90"/>
              <a:gd name="T1" fmla="*/ 360 h 360"/>
              <a:gd name="T2" fmla="*/ 0 w 90"/>
              <a:gd name="T3" fmla="*/ 0 h 360"/>
              <a:gd name="T4" fmla="*/ 0 w 90"/>
              <a:gd name="T5" fmla="*/ 0 h 360"/>
              <a:gd name="T6" fmla="*/ 68 w 90"/>
              <a:gd name="T7" fmla="*/ 160 h 360"/>
              <a:gd name="T8" fmla="*/ 83 w 90"/>
              <a:gd name="T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60">
                <a:moveTo>
                  <a:pt x="83" y="360"/>
                </a:moveTo>
                <a:cubicBezTo>
                  <a:pt x="90" y="210"/>
                  <a:pt x="60" y="8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1" y="42"/>
                  <a:pt x="54" y="96"/>
                  <a:pt x="68" y="160"/>
                </a:cubicBezTo>
                <a:cubicBezTo>
                  <a:pt x="82" y="220"/>
                  <a:pt x="87" y="288"/>
                  <a:pt x="83" y="36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2" name="Freeform 62"/>
          <p:cNvSpPr>
            <a:spLocks/>
          </p:cNvSpPr>
          <p:nvPr/>
        </p:nvSpPr>
        <p:spPr bwMode="auto">
          <a:xfrm>
            <a:off x="5811986" y="-51369"/>
            <a:ext cx="799683" cy="1291552"/>
          </a:xfrm>
          <a:custGeom>
            <a:avLst/>
            <a:gdLst>
              <a:gd name="T0" fmla="*/ 305 w 311"/>
              <a:gd name="T1" fmla="*/ 503 h 503"/>
              <a:gd name="T2" fmla="*/ 224 w 311"/>
              <a:gd name="T3" fmla="*/ 125 h 503"/>
              <a:gd name="T4" fmla="*/ 0 w 311"/>
              <a:gd name="T5" fmla="*/ 9 h 503"/>
              <a:gd name="T6" fmla="*/ 0 w 311"/>
              <a:gd name="T7" fmla="*/ 8 h 503"/>
              <a:gd name="T8" fmla="*/ 225 w 311"/>
              <a:gd name="T9" fmla="*/ 124 h 503"/>
              <a:gd name="T10" fmla="*/ 291 w 311"/>
              <a:gd name="T11" fmla="*/ 294 h 503"/>
              <a:gd name="T12" fmla="*/ 305 w 311"/>
              <a:gd name="T13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" h="503">
                <a:moveTo>
                  <a:pt x="305" y="503"/>
                </a:moveTo>
                <a:cubicBezTo>
                  <a:pt x="311" y="346"/>
                  <a:pt x="284" y="215"/>
                  <a:pt x="224" y="125"/>
                </a:cubicBezTo>
                <a:cubicBezTo>
                  <a:pt x="173" y="46"/>
                  <a:pt x="85" y="1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85" y="0"/>
                  <a:pt x="173" y="46"/>
                  <a:pt x="225" y="124"/>
                </a:cubicBezTo>
                <a:cubicBezTo>
                  <a:pt x="255" y="170"/>
                  <a:pt x="277" y="227"/>
                  <a:pt x="291" y="294"/>
                </a:cubicBezTo>
                <a:cubicBezTo>
                  <a:pt x="304" y="357"/>
                  <a:pt x="309" y="428"/>
                  <a:pt x="305" y="50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3" name="Freeform 63"/>
          <p:cNvSpPr>
            <a:spLocks/>
          </p:cNvSpPr>
          <p:nvPr/>
        </p:nvSpPr>
        <p:spPr bwMode="auto">
          <a:xfrm>
            <a:off x="5018649" y="-229076"/>
            <a:ext cx="1593020" cy="1469260"/>
          </a:xfrm>
          <a:custGeom>
            <a:avLst/>
            <a:gdLst>
              <a:gd name="T0" fmla="*/ 614 w 620"/>
              <a:gd name="T1" fmla="*/ 572 h 572"/>
              <a:gd name="T2" fmla="*/ 556 w 620"/>
              <a:gd name="T3" fmla="*/ 214 h 572"/>
              <a:gd name="T4" fmla="*/ 385 w 620"/>
              <a:gd name="T5" fmla="*/ 39 h 572"/>
              <a:gd name="T6" fmla="*/ 366 w 620"/>
              <a:gd name="T7" fmla="*/ 33 h 572"/>
              <a:gd name="T8" fmla="*/ 1 w 620"/>
              <a:gd name="T9" fmla="*/ 189 h 572"/>
              <a:gd name="T10" fmla="*/ 0 w 620"/>
              <a:gd name="T11" fmla="*/ 189 h 572"/>
              <a:gd name="T12" fmla="*/ 182 w 620"/>
              <a:gd name="T13" fmla="*/ 55 h 572"/>
              <a:gd name="T14" fmla="*/ 284 w 620"/>
              <a:gd name="T15" fmla="*/ 27 h 572"/>
              <a:gd name="T16" fmla="*/ 386 w 620"/>
              <a:gd name="T17" fmla="*/ 38 h 572"/>
              <a:gd name="T18" fmla="*/ 557 w 620"/>
              <a:gd name="T19" fmla="*/ 213 h 572"/>
              <a:gd name="T20" fmla="*/ 615 w 620"/>
              <a:gd name="T21" fmla="*/ 572 h 572"/>
              <a:gd name="T22" fmla="*/ 614 w 620"/>
              <a:gd name="T23" fmla="*/ 572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0" h="572">
                <a:moveTo>
                  <a:pt x="614" y="572"/>
                </a:moveTo>
                <a:cubicBezTo>
                  <a:pt x="619" y="433"/>
                  <a:pt x="599" y="309"/>
                  <a:pt x="556" y="214"/>
                </a:cubicBezTo>
                <a:cubicBezTo>
                  <a:pt x="518" y="127"/>
                  <a:pt x="455" y="63"/>
                  <a:pt x="385" y="39"/>
                </a:cubicBezTo>
                <a:cubicBezTo>
                  <a:pt x="379" y="36"/>
                  <a:pt x="372" y="35"/>
                  <a:pt x="366" y="33"/>
                </a:cubicBezTo>
                <a:cubicBezTo>
                  <a:pt x="234" y="0"/>
                  <a:pt x="88" y="95"/>
                  <a:pt x="1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54" y="130"/>
                  <a:pt x="119" y="83"/>
                  <a:pt x="182" y="55"/>
                </a:cubicBezTo>
                <a:cubicBezTo>
                  <a:pt x="217" y="39"/>
                  <a:pt x="251" y="30"/>
                  <a:pt x="284" y="27"/>
                </a:cubicBezTo>
                <a:cubicBezTo>
                  <a:pt x="320" y="23"/>
                  <a:pt x="354" y="27"/>
                  <a:pt x="386" y="38"/>
                </a:cubicBezTo>
                <a:cubicBezTo>
                  <a:pt x="456" y="63"/>
                  <a:pt x="518" y="127"/>
                  <a:pt x="557" y="213"/>
                </a:cubicBezTo>
                <a:cubicBezTo>
                  <a:pt x="600" y="308"/>
                  <a:pt x="620" y="433"/>
                  <a:pt x="615" y="572"/>
                </a:cubicBezTo>
                <a:lnTo>
                  <a:pt x="614" y="57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4" name="Freeform 64"/>
          <p:cNvSpPr>
            <a:spLocks/>
          </p:cNvSpPr>
          <p:nvPr/>
        </p:nvSpPr>
        <p:spPr bwMode="auto">
          <a:xfrm>
            <a:off x="4844116" y="-267156"/>
            <a:ext cx="1767554" cy="1507340"/>
          </a:xfrm>
          <a:custGeom>
            <a:avLst/>
            <a:gdLst>
              <a:gd name="T0" fmla="*/ 682 w 688"/>
              <a:gd name="T1" fmla="*/ 587 h 587"/>
              <a:gd name="T2" fmla="*/ 608 w 688"/>
              <a:gd name="T3" fmla="*/ 190 h 587"/>
              <a:gd name="T4" fmla="*/ 423 w 688"/>
              <a:gd name="T5" fmla="*/ 33 h 587"/>
              <a:gd name="T6" fmla="*/ 404 w 688"/>
              <a:gd name="T7" fmla="*/ 29 h 587"/>
              <a:gd name="T8" fmla="*/ 1 w 688"/>
              <a:gd name="T9" fmla="*/ 258 h 587"/>
              <a:gd name="T10" fmla="*/ 0 w 688"/>
              <a:gd name="T11" fmla="*/ 257 h 587"/>
              <a:gd name="T12" fmla="*/ 180 w 688"/>
              <a:gd name="T13" fmla="*/ 85 h 587"/>
              <a:gd name="T14" fmla="*/ 404 w 688"/>
              <a:gd name="T15" fmla="*/ 29 h 587"/>
              <a:gd name="T16" fmla="*/ 518 w 688"/>
              <a:gd name="T17" fmla="*/ 80 h 587"/>
              <a:gd name="T18" fmla="*/ 609 w 688"/>
              <a:gd name="T19" fmla="*/ 190 h 587"/>
              <a:gd name="T20" fmla="*/ 683 w 688"/>
              <a:gd name="T21" fmla="*/ 587 h 587"/>
              <a:gd name="T22" fmla="*/ 682 w 688"/>
              <a:gd name="T23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8" h="587">
                <a:moveTo>
                  <a:pt x="682" y="587"/>
                </a:moveTo>
                <a:cubicBezTo>
                  <a:pt x="688" y="429"/>
                  <a:pt x="662" y="291"/>
                  <a:pt x="608" y="190"/>
                </a:cubicBezTo>
                <a:cubicBezTo>
                  <a:pt x="564" y="109"/>
                  <a:pt x="496" y="51"/>
                  <a:pt x="423" y="33"/>
                </a:cubicBezTo>
                <a:cubicBezTo>
                  <a:pt x="416" y="32"/>
                  <a:pt x="410" y="30"/>
                  <a:pt x="404" y="29"/>
                </a:cubicBezTo>
                <a:cubicBezTo>
                  <a:pt x="211" y="0"/>
                  <a:pt x="47" y="197"/>
                  <a:pt x="1" y="258"/>
                </a:cubicBezTo>
                <a:cubicBezTo>
                  <a:pt x="0" y="257"/>
                  <a:pt x="0" y="257"/>
                  <a:pt x="0" y="257"/>
                </a:cubicBezTo>
                <a:cubicBezTo>
                  <a:pt x="38" y="207"/>
                  <a:pt x="100" y="136"/>
                  <a:pt x="180" y="85"/>
                </a:cubicBezTo>
                <a:cubicBezTo>
                  <a:pt x="257" y="37"/>
                  <a:pt x="332" y="18"/>
                  <a:pt x="404" y="29"/>
                </a:cubicBezTo>
                <a:cubicBezTo>
                  <a:pt x="443" y="35"/>
                  <a:pt x="482" y="52"/>
                  <a:pt x="518" y="80"/>
                </a:cubicBezTo>
                <a:cubicBezTo>
                  <a:pt x="554" y="108"/>
                  <a:pt x="585" y="146"/>
                  <a:pt x="609" y="190"/>
                </a:cubicBezTo>
                <a:cubicBezTo>
                  <a:pt x="663" y="291"/>
                  <a:pt x="688" y="428"/>
                  <a:pt x="683" y="587"/>
                </a:cubicBezTo>
                <a:lnTo>
                  <a:pt x="682" y="587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5" name="Freeform 65"/>
          <p:cNvSpPr>
            <a:spLocks/>
          </p:cNvSpPr>
          <p:nvPr/>
        </p:nvSpPr>
        <p:spPr bwMode="auto">
          <a:xfrm>
            <a:off x="707656" y="1240183"/>
            <a:ext cx="5891320" cy="4813969"/>
          </a:xfrm>
          <a:custGeom>
            <a:avLst/>
            <a:gdLst>
              <a:gd name="T0" fmla="*/ 0 w 2293"/>
              <a:gd name="T1" fmla="*/ 1866 h 1874"/>
              <a:gd name="T2" fmla="*/ 0 w 2293"/>
              <a:gd name="T3" fmla="*/ 1865 h 1874"/>
              <a:gd name="T4" fmla="*/ 360 w 2293"/>
              <a:gd name="T5" fmla="*/ 1851 h 1874"/>
              <a:gd name="T6" fmla="*/ 770 w 2293"/>
              <a:gd name="T7" fmla="*/ 1748 h 1874"/>
              <a:gd name="T8" fmla="*/ 1586 w 2293"/>
              <a:gd name="T9" fmla="*/ 1274 h 1874"/>
              <a:gd name="T10" fmla="*/ 2129 w 2293"/>
              <a:gd name="T11" fmla="*/ 607 h 1874"/>
              <a:gd name="T12" fmla="*/ 2292 w 2293"/>
              <a:gd name="T13" fmla="*/ 0 h 1874"/>
              <a:gd name="T14" fmla="*/ 2293 w 2293"/>
              <a:gd name="T15" fmla="*/ 0 h 1874"/>
              <a:gd name="T16" fmla="*/ 2130 w 2293"/>
              <a:gd name="T17" fmla="*/ 607 h 1874"/>
              <a:gd name="T18" fmla="*/ 1586 w 2293"/>
              <a:gd name="T19" fmla="*/ 1275 h 1874"/>
              <a:gd name="T20" fmla="*/ 770 w 2293"/>
              <a:gd name="T21" fmla="*/ 1748 h 1874"/>
              <a:gd name="T22" fmla="*/ 360 w 2293"/>
              <a:gd name="T23" fmla="*/ 1852 h 1874"/>
              <a:gd name="T24" fmla="*/ 0 w 2293"/>
              <a:gd name="T25" fmla="*/ 1866 h 1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93" h="1874">
                <a:moveTo>
                  <a:pt x="0" y="1866"/>
                </a:moveTo>
                <a:cubicBezTo>
                  <a:pt x="0" y="1865"/>
                  <a:pt x="0" y="1865"/>
                  <a:pt x="0" y="1865"/>
                </a:cubicBezTo>
                <a:cubicBezTo>
                  <a:pt x="113" y="1873"/>
                  <a:pt x="235" y="1869"/>
                  <a:pt x="360" y="1851"/>
                </a:cubicBezTo>
                <a:cubicBezTo>
                  <a:pt x="496" y="1831"/>
                  <a:pt x="634" y="1796"/>
                  <a:pt x="770" y="1748"/>
                </a:cubicBezTo>
                <a:cubicBezTo>
                  <a:pt x="1061" y="1644"/>
                  <a:pt x="1343" y="1481"/>
                  <a:pt x="1586" y="1274"/>
                </a:cubicBezTo>
                <a:cubicBezTo>
                  <a:pt x="1818" y="1076"/>
                  <a:pt x="2006" y="845"/>
                  <a:pt x="2129" y="607"/>
                </a:cubicBezTo>
                <a:cubicBezTo>
                  <a:pt x="2235" y="402"/>
                  <a:pt x="2291" y="192"/>
                  <a:pt x="2292" y="0"/>
                </a:cubicBezTo>
                <a:cubicBezTo>
                  <a:pt x="2293" y="0"/>
                  <a:pt x="2293" y="0"/>
                  <a:pt x="2293" y="0"/>
                </a:cubicBezTo>
                <a:cubicBezTo>
                  <a:pt x="2292" y="192"/>
                  <a:pt x="2236" y="402"/>
                  <a:pt x="2130" y="607"/>
                </a:cubicBezTo>
                <a:cubicBezTo>
                  <a:pt x="2007" y="846"/>
                  <a:pt x="1819" y="1077"/>
                  <a:pt x="1586" y="1275"/>
                </a:cubicBezTo>
                <a:cubicBezTo>
                  <a:pt x="1343" y="1481"/>
                  <a:pt x="1061" y="1645"/>
                  <a:pt x="770" y="1748"/>
                </a:cubicBezTo>
                <a:cubicBezTo>
                  <a:pt x="634" y="1797"/>
                  <a:pt x="496" y="1832"/>
                  <a:pt x="360" y="1852"/>
                </a:cubicBezTo>
                <a:cubicBezTo>
                  <a:pt x="235" y="1870"/>
                  <a:pt x="113" y="1874"/>
                  <a:pt x="0" y="186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6" name="Freeform 66"/>
          <p:cNvSpPr>
            <a:spLocks/>
          </p:cNvSpPr>
          <p:nvPr/>
        </p:nvSpPr>
        <p:spPr bwMode="auto">
          <a:xfrm>
            <a:off x="2497424" y="1240183"/>
            <a:ext cx="4101552" cy="4767955"/>
          </a:xfrm>
          <a:custGeom>
            <a:avLst/>
            <a:gdLst>
              <a:gd name="T0" fmla="*/ 0 w 1596"/>
              <a:gd name="T1" fmla="*/ 1856 h 1856"/>
              <a:gd name="T2" fmla="*/ 0 w 1596"/>
              <a:gd name="T3" fmla="*/ 1856 h 1856"/>
              <a:gd name="T4" fmla="*/ 584 w 1596"/>
              <a:gd name="T5" fmla="*/ 1603 h 1856"/>
              <a:gd name="T6" fmla="*/ 1127 w 1596"/>
              <a:gd name="T7" fmla="*/ 1127 h 1856"/>
              <a:gd name="T8" fmla="*/ 1481 w 1596"/>
              <a:gd name="T9" fmla="*/ 541 h 1856"/>
              <a:gd name="T10" fmla="*/ 1595 w 1596"/>
              <a:gd name="T11" fmla="*/ 0 h 1856"/>
              <a:gd name="T12" fmla="*/ 1596 w 1596"/>
              <a:gd name="T13" fmla="*/ 0 h 1856"/>
              <a:gd name="T14" fmla="*/ 1566 w 1596"/>
              <a:gd name="T15" fmla="*/ 264 h 1856"/>
              <a:gd name="T16" fmla="*/ 1482 w 1596"/>
              <a:gd name="T17" fmla="*/ 542 h 1856"/>
              <a:gd name="T18" fmla="*/ 1332 w 1596"/>
              <a:gd name="T19" fmla="*/ 842 h 1856"/>
              <a:gd name="T20" fmla="*/ 1127 w 1596"/>
              <a:gd name="T21" fmla="*/ 1128 h 1856"/>
              <a:gd name="T22" fmla="*/ 872 w 1596"/>
              <a:gd name="T23" fmla="*/ 1388 h 1856"/>
              <a:gd name="T24" fmla="*/ 585 w 1596"/>
              <a:gd name="T25" fmla="*/ 1604 h 1856"/>
              <a:gd name="T26" fmla="*/ 293 w 1596"/>
              <a:gd name="T27" fmla="*/ 1759 h 1856"/>
              <a:gd name="T28" fmla="*/ 0 w 1596"/>
              <a:gd name="T29" fmla="*/ 1856 h 1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96" h="1856">
                <a:moveTo>
                  <a:pt x="0" y="1856"/>
                </a:moveTo>
                <a:cubicBezTo>
                  <a:pt x="0" y="1856"/>
                  <a:pt x="0" y="1856"/>
                  <a:pt x="0" y="1856"/>
                </a:cubicBezTo>
                <a:cubicBezTo>
                  <a:pt x="193" y="1810"/>
                  <a:pt x="395" y="1723"/>
                  <a:pt x="584" y="1603"/>
                </a:cubicBezTo>
                <a:cubicBezTo>
                  <a:pt x="784" y="1477"/>
                  <a:pt x="971" y="1312"/>
                  <a:pt x="1127" y="1127"/>
                </a:cubicBezTo>
                <a:cubicBezTo>
                  <a:pt x="1278" y="946"/>
                  <a:pt x="1401" y="744"/>
                  <a:pt x="1481" y="541"/>
                </a:cubicBezTo>
                <a:cubicBezTo>
                  <a:pt x="1554" y="358"/>
                  <a:pt x="1593" y="171"/>
                  <a:pt x="1595" y="0"/>
                </a:cubicBezTo>
                <a:cubicBezTo>
                  <a:pt x="1596" y="0"/>
                  <a:pt x="1596" y="0"/>
                  <a:pt x="1596" y="0"/>
                </a:cubicBezTo>
                <a:cubicBezTo>
                  <a:pt x="1595" y="85"/>
                  <a:pt x="1585" y="174"/>
                  <a:pt x="1566" y="264"/>
                </a:cubicBezTo>
                <a:cubicBezTo>
                  <a:pt x="1547" y="355"/>
                  <a:pt x="1519" y="449"/>
                  <a:pt x="1482" y="542"/>
                </a:cubicBezTo>
                <a:cubicBezTo>
                  <a:pt x="1442" y="643"/>
                  <a:pt x="1391" y="744"/>
                  <a:pt x="1332" y="842"/>
                </a:cubicBezTo>
                <a:cubicBezTo>
                  <a:pt x="1272" y="940"/>
                  <a:pt x="1203" y="1037"/>
                  <a:pt x="1127" y="1128"/>
                </a:cubicBezTo>
                <a:cubicBezTo>
                  <a:pt x="1049" y="1221"/>
                  <a:pt x="963" y="1308"/>
                  <a:pt x="872" y="1388"/>
                </a:cubicBezTo>
                <a:cubicBezTo>
                  <a:pt x="781" y="1468"/>
                  <a:pt x="684" y="1541"/>
                  <a:pt x="585" y="1604"/>
                </a:cubicBezTo>
                <a:cubicBezTo>
                  <a:pt x="489" y="1664"/>
                  <a:pt x="391" y="1716"/>
                  <a:pt x="293" y="1759"/>
                </a:cubicBezTo>
                <a:cubicBezTo>
                  <a:pt x="195" y="1801"/>
                  <a:pt x="97" y="1834"/>
                  <a:pt x="0" y="18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7" name="Freeform 67"/>
          <p:cNvSpPr>
            <a:spLocks/>
          </p:cNvSpPr>
          <p:nvPr/>
        </p:nvSpPr>
        <p:spPr bwMode="auto">
          <a:xfrm>
            <a:off x="4507741" y="1240183"/>
            <a:ext cx="2091236" cy="3739790"/>
          </a:xfrm>
          <a:custGeom>
            <a:avLst/>
            <a:gdLst>
              <a:gd name="T0" fmla="*/ 0 w 814"/>
              <a:gd name="T1" fmla="*/ 1456 h 1456"/>
              <a:gd name="T2" fmla="*/ 0 w 814"/>
              <a:gd name="T3" fmla="*/ 1456 h 1456"/>
              <a:gd name="T4" fmla="*/ 285 w 814"/>
              <a:gd name="T5" fmla="*/ 1228 h 1456"/>
              <a:gd name="T6" fmla="*/ 547 w 814"/>
              <a:gd name="T7" fmla="*/ 881 h 1456"/>
              <a:gd name="T8" fmla="*/ 813 w 814"/>
              <a:gd name="T9" fmla="*/ 0 h 1456"/>
              <a:gd name="T10" fmla="*/ 814 w 814"/>
              <a:gd name="T11" fmla="*/ 0 h 1456"/>
              <a:gd name="T12" fmla="*/ 548 w 814"/>
              <a:gd name="T13" fmla="*/ 881 h 1456"/>
              <a:gd name="T14" fmla="*/ 286 w 814"/>
              <a:gd name="T15" fmla="*/ 1228 h 1456"/>
              <a:gd name="T16" fmla="*/ 0 w 814"/>
              <a:gd name="T17" fmla="*/ 1456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4" h="1456">
                <a:moveTo>
                  <a:pt x="0" y="1456"/>
                </a:moveTo>
                <a:cubicBezTo>
                  <a:pt x="0" y="1456"/>
                  <a:pt x="0" y="1456"/>
                  <a:pt x="0" y="1456"/>
                </a:cubicBezTo>
                <a:cubicBezTo>
                  <a:pt x="100" y="1396"/>
                  <a:pt x="196" y="1320"/>
                  <a:pt x="285" y="1228"/>
                </a:cubicBezTo>
                <a:cubicBezTo>
                  <a:pt x="384" y="1126"/>
                  <a:pt x="472" y="1009"/>
                  <a:pt x="547" y="881"/>
                </a:cubicBezTo>
                <a:cubicBezTo>
                  <a:pt x="711" y="602"/>
                  <a:pt x="805" y="289"/>
                  <a:pt x="813" y="0"/>
                </a:cubicBezTo>
                <a:cubicBezTo>
                  <a:pt x="814" y="0"/>
                  <a:pt x="814" y="0"/>
                  <a:pt x="814" y="0"/>
                </a:cubicBezTo>
                <a:cubicBezTo>
                  <a:pt x="806" y="290"/>
                  <a:pt x="712" y="602"/>
                  <a:pt x="548" y="881"/>
                </a:cubicBezTo>
                <a:cubicBezTo>
                  <a:pt x="473" y="1010"/>
                  <a:pt x="384" y="1127"/>
                  <a:pt x="286" y="1228"/>
                </a:cubicBezTo>
                <a:cubicBezTo>
                  <a:pt x="196" y="1320"/>
                  <a:pt x="100" y="1397"/>
                  <a:pt x="0" y="14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8" name="Freeform 68"/>
          <p:cNvSpPr>
            <a:spLocks/>
          </p:cNvSpPr>
          <p:nvPr/>
        </p:nvSpPr>
        <p:spPr bwMode="auto">
          <a:xfrm>
            <a:off x="5139236" y="1240183"/>
            <a:ext cx="1459740" cy="2345104"/>
          </a:xfrm>
          <a:custGeom>
            <a:avLst/>
            <a:gdLst>
              <a:gd name="T0" fmla="*/ 0 w 568"/>
              <a:gd name="T1" fmla="*/ 913 h 913"/>
              <a:gd name="T2" fmla="*/ 0 w 568"/>
              <a:gd name="T3" fmla="*/ 912 h 913"/>
              <a:gd name="T4" fmla="*/ 163 w 568"/>
              <a:gd name="T5" fmla="*/ 823 h 913"/>
              <a:gd name="T6" fmla="*/ 337 w 568"/>
              <a:gd name="T7" fmla="*/ 638 h 913"/>
              <a:gd name="T8" fmla="*/ 567 w 568"/>
              <a:gd name="T9" fmla="*/ 0 h 913"/>
              <a:gd name="T10" fmla="*/ 568 w 568"/>
              <a:gd name="T11" fmla="*/ 0 h 913"/>
              <a:gd name="T12" fmla="*/ 495 w 568"/>
              <a:gd name="T13" fmla="*/ 345 h 913"/>
              <a:gd name="T14" fmla="*/ 338 w 568"/>
              <a:gd name="T15" fmla="*/ 639 h 913"/>
              <a:gd name="T16" fmla="*/ 163 w 568"/>
              <a:gd name="T17" fmla="*/ 824 h 913"/>
              <a:gd name="T18" fmla="*/ 0 w 568"/>
              <a:gd name="T19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8" h="913">
                <a:moveTo>
                  <a:pt x="0" y="913"/>
                </a:moveTo>
                <a:cubicBezTo>
                  <a:pt x="0" y="912"/>
                  <a:pt x="0" y="912"/>
                  <a:pt x="0" y="912"/>
                </a:cubicBezTo>
                <a:cubicBezTo>
                  <a:pt x="53" y="895"/>
                  <a:pt x="108" y="866"/>
                  <a:pt x="163" y="823"/>
                </a:cubicBezTo>
                <a:cubicBezTo>
                  <a:pt x="225" y="775"/>
                  <a:pt x="284" y="712"/>
                  <a:pt x="337" y="638"/>
                </a:cubicBezTo>
                <a:cubicBezTo>
                  <a:pt x="473" y="451"/>
                  <a:pt x="557" y="218"/>
                  <a:pt x="567" y="0"/>
                </a:cubicBezTo>
                <a:cubicBezTo>
                  <a:pt x="568" y="0"/>
                  <a:pt x="568" y="0"/>
                  <a:pt x="568" y="0"/>
                </a:cubicBezTo>
                <a:cubicBezTo>
                  <a:pt x="562" y="115"/>
                  <a:pt x="538" y="231"/>
                  <a:pt x="495" y="345"/>
                </a:cubicBezTo>
                <a:cubicBezTo>
                  <a:pt x="456" y="449"/>
                  <a:pt x="402" y="550"/>
                  <a:pt x="338" y="639"/>
                </a:cubicBezTo>
                <a:cubicBezTo>
                  <a:pt x="285" y="713"/>
                  <a:pt x="226" y="775"/>
                  <a:pt x="163" y="824"/>
                </a:cubicBezTo>
                <a:cubicBezTo>
                  <a:pt x="109" y="866"/>
                  <a:pt x="54" y="896"/>
                  <a:pt x="0" y="91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59" name="Freeform 69"/>
          <p:cNvSpPr>
            <a:spLocks/>
          </p:cNvSpPr>
          <p:nvPr/>
        </p:nvSpPr>
        <p:spPr bwMode="auto">
          <a:xfrm>
            <a:off x="5401037" y="1240183"/>
            <a:ext cx="1197939" cy="2673546"/>
          </a:xfrm>
          <a:custGeom>
            <a:avLst/>
            <a:gdLst>
              <a:gd name="T0" fmla="*/ 1 w 466"/>
              <a:gd name="T1" fmla="*/ 1041 h 1041"/>
              <a:gd name="T2" fmla="*/ 0 w 466"/>
              <a:gd name="T3" fmla="*/ 1041 h 1041"/>
              <a:gd name="T4" fmla="*/ 307 w 466"/>
              <a:gd name="T5" fmla="*/ 613 h 1041"/>
              <a:gd name="T6" fmla="*/ 465 w 466"/>
              <a:gd name="T7" fmla="*/ 0 h 1041"/>
              <a:gd name="T8" fmla="*/ 466 w 466"/>
              <a:gd name="T9" fmla="*/ 0 h 1041"/>
              <a:gd name="T10" fmla="*/ 308 w 466"/>
              <a:gd name="T11" fmla="*/ 613 h 1041"/>
              <a:gd name="T12" fmla="*/ 1 w 466"/>
              <a:gd name="T13" fmla="*/ 1041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6" h="1041">
                <a:moveTo>
                  <a:pt x="1" y="1041"/>
                </a:moveTo>
                <a:cubicBezTo>
                  <a:pt x="0" y="1041"/>
                  <a:pt x="0" y="1041"/>
                  <a:pt x="0" y="1041"/>
                </a:cubicBezTo>
                <a:cubicBezTo>
                  <a:pt x="120" y="932"/>
                  <a:pt x="226" y="784"/>
                  <a:pt x="307" y="613"/>
                </a:cubicBezTo>
                <a:cubicBezTo>
                  <a:pt x="403" y="412"/>
                  <a:pt x="458" y="200"/>
                  <a:pt x="465" y="0"/>
                </a:cubicBezTo>
                <a:cubicBezTo>
                  <a:pt x="466" y="0"/>
                  <a:pt x="466" y="0"/>
                  <a:pt x="466" y="0"/>
                </a:cubicBezTo>
                <a:cubicBezTo>
                  <a:pt x="458" y="200"/>
                  <a:pt x="404" y="412"/>
                  <a:pt x="308" y="613"/>
                </a:cubicBezTo>
                <a:cubicBezTo>
                  <a:pt x="226" y="784"/>
                  <a:pt x="120" y="932"/>
                  <a:pt x="1" y="10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60" name="Freeform 70"/>
          <p:cNvSpPr>
            <a:spLocks/>
          </p:cNvSpPr>
          <p:nvPr/>
        </p:nvSpPr>
        <p:spPr bwMode="auto">
          <a:xfrm>
            <a:off x="5113850" y="265966"/>
            <a:ext cx="1485126" cy="974218"/>
          </a:xfrm>
          <a:custGeom>
            <a:avLst/>
            <a:gdLst>
              <a:gd name="T0" fmla="*/ 577 w 578"/>
              <a:gd name="T1" fmla="*/ 379 h 379"/>
              <a:gd name="T2" fmla="*/ 359 w 578"/>
              <a:gd name="T3" fmla="*/ 108 h 379"/>
              <a:gd name="T4" fmla="*/ 0 w 578"/>
              <a:gd name="T5" fmla="*/ 0 h 379"/>
              <a:gd name="T6" fmla="*/ 1 w 578"/>
              <a:gd name="T7" fmla="*/ 0 h 379"/>
              <a:gd name="T8" fmla="*/ 360 w 578"/>
              <a:gd name="T9" fmla="*/ 107 h 379"/>
              <a:gd name="T10" fmla="*/ 508 w 578"/>
              <a:gd name="T11" fmla="*/ 219 h 379"/>
              <a:gd name="T12" fmla="*/ 578 w 578"/>
              <a:gd name="T13" fmla="*/ 379 h 379"/>
              <a:gd name="T14" fmla="*/ 577 w 578"/>
              <a:gd name="T15" fmla="*/ 379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8" h="379">
                <a:moveTo>
                  <a:pt x="577" y="379"/>
                </a:moveTo>
                <a:cubicBezTo>
                  <a:pt x="570" y="231"/>
                  <a:pt x="422" y="140"/>
                  <a:pt x="359" y="108"/>
                </a:cubicBezTo>
                <a:cubicBezTo>
                  <a:pt x="262" y="58"/>
                  <a:pt x="148" y="24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48" y="23"/>
                  <a:pt x="262" y="57"/>
                  <a:pt x="360" y="107"/>
                </a:cubicBezTo>
                <a:cubicBezTo>
                  <a:pt x="419" y="138"/>
                  <a:pt x="470" y="176"/>
                  <a:pt x="508" y="219"/>
                </a:cubicBezTo>
                <a:cubicBezTo>
                  <a:pt x="551" y="269"/>
                  <a:pt x="575" y="323"/>
                  <a:pt x="578" y="379"/>
                </a:cubicBezTo>
                <a:lnTo>
                  <a:pt x="577" y="37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61" name="Freeform 71"/>
          <p:cNvSpPr>
            <a:spLocks/>
          </p:cNvSpPr>
          <p:nvPr/>
        </p:nvSpPr>
        <p:spPr bwMode="auto">
          <a:xfrm>
            <a:off x="3078147" y="1240183"/>
            <a:ext cx="3520829" cy="1324873"/>
          </a:xfrm>
          <a:custGeom>
            <a:avLst/>
            <a:gdLst>
              <a:gd name="T0" fmla="*/ 0 w 1370"/>
              <a:gd name="T1" fmla="*/ 516 h 516"/>
              <a:gd name="T2" fmla="*/ 0 w 1370"/>
              <a:gd name="T3" fmla="*/ 515 h 516"/>
              <a:gd name="T4" fmla="*/ 529 w 1370"/>
              <a:gd name="T5" fmla="*/ 319 h 516"/>
              <a:gd name="T6" fmla="*/ 860 w 1370"/>
              <a:gd name="T7" fmla="*/ 204 h 516"/>
              <a:gd name="T8" fmla="*/ 1008 w 1370"/>
              <a:gd name="T9" fmla="*/ 153 h 516"/>
              <a:gd name="T10" fmla="*/ 1034 w 1370"/>
              <a:gd name="T11" fmla="*/ 144 h 516"/>
              <a:gd name="T12" fmla="*/ 1180 w 1370"/>
              <a:gd name="T13" fmla="*/ 92 h 516"/>
              <a:gd name="T14" fmla="*/ 1296 w 1370"/>
              <a:gd name="T15" fmla="*/ 48 h 516"/>
              <a:gd name="T16" fmla="*/ 1369 w 1370"/>
              <a:gd name="T17" fmla="*/ 5 h 516"/>
              <a:gd name="T18" fmla="*/ 1369 w 1370"/>
              <a:gd name="T19" fmla="*/ 1 h 516"/>
              <a:gd name="T20" fmla="*/ 1370 w 1370"/>
              <a:gd name="T21" fmla="*/ 0 h 516"/>
              <a:gd name="T22" fmla="*/ 1370 w 1370"/>
              <a:gd name="T23" fmla="*/ 5 h 516"/>
              <a:gd name="T24" fmla="*/ 1296 w 1370"/>
              <a:gd name="T25" fmla="*/ 48 h 516"/>
              <a:gd name="T26" fmla="*/ 1180 w 1370"/>
              <a:gd name="T27" fmla="*/ 93 h 516"/>
              <a:gd name="T28" fmla="*/ 1035 w 1370"/>
              <a:gd name="T29" fmla="*/ 144 h 516"/>
              <a:gd name="T30" fmla="*/ 1008 w 1370"/>
              <a:gd name="T31" fmla="*/ 154 h 516"/>
              <a:gd name="T32" fmla="*/ 860 w 1370"/>
              <a:gd name="T33" fmla="*/ 205 h 516"/>
              <a:gd name="T34" fmla="*/ 530 w 1370"/>
              <a:gd name="T35" fmla="*/ 320 h 516"/>
              <a:gd name="T36" fmla="*/ 0 w 1370"/>
              <a:gd name="T3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70" h="516">
                <a:moveTo>
                  <a:pt x="0" y="516"/>
                </a:moveTo>
                <a:cubicBezTo>
                  <a:pt x="0" y="515"/>
                  <a:pt x="0" y="515"/>
                  <a:pt x="0" y="515"/>
                </a:cubicBezTo>
                <a:cubicBezTo>
                  <a:pt x="161" y="452"/>
                  <a:pt x="334" y="388"/>
                  <a:pt x="529" y="319"/>
                </a:cubicBezTo>
                <a:cubicBezTo>
                  <a:pt x="645" y="278"/>
                  <a:pt x="754" y="240"/>
                  <a:pt x="860" y="204"/>
                </a:cubicBezTo>
                <a:cubicBezTo>
                  <a:pt x="912" y="186"/>
                  <a:pt x="960" y="169"/>
                  <a:pt x="1008" y="153"/>
                </a:cubicBezTo>
                <a:cubicBezTo>
                  <a:pt x="1017" y="150"/>
                  <a:pt x="1026" y="147"/>
                  <a:pt x="1034" y="144"/>
                </a:cubicBezTo>
                <a:cubicBezTo>
                  <a:pt x="1087" y="125"/>
                  <a:pt x="1136" y="108"/>
                  <a:pt x="1180" y="92"/>
                </a:cubicBezTo>
                <a:cubicBezTo>
                  <a:pt x="1230" y="74"/>
                  <a:pt x="1267" y="60"/>
                  <a:pt x="1296" y="48"/>
                </a:cubicBezTo>
                <a:cubicBezTo>
                  <a:pt x="1341" y="29"/>
                  <a:pt x="1366" y="14"/>
                  <a:pt x="1369" y="5"/>
                </a:cubicBezTo>
                <a:cubicBezTo>
                  <a:pt x="1370" y="3"/>
                  <a:pt x="1370" y="2"/>
                  <a:pt x="1369" y="1"/>
                </a:cubicBezTo>
                <a:cubicBezTo>
                  <a:pt x="1370" y="0"/>
                  <a:pt x="1370" y="0"/>
                  <a:pt x="1370" y="0"/>
                </a:cubicBezTo>
                <a:cubicBezTo>
                  <a:pt x="1370" y="2"/>
                  <a:pt x="1370" y="3"/>
                  <a:pt x="1370" y="5"/>
                </a:cubicBezTo>
                <a:cubicBezTo>
                  <a:pt x="1366" y="15"/>
                  <a:pt x="1342" y="29"/>
                  <a:pt x="1296" y="48"/>
                </a:cubicBezTo>
                <a:cubicBezTo>
                  <a:pt x="1267" y="60"/>
                  <a:pt x="1230" y="74"/>
                  <a:pt x="1180" y="93"/>
                </a:cubicBezTo>
                <a:cubicBezTo>
                  <a:pt x="1137" y="109"/>
                  <a:pt x="1087" y="126"/>
                  <a:pt x="1035" y="144"/>
                </a:cubicBezTo>
                <a:cubicBezTo>
                  <a:pt x="1026" y="147"/>
                  <a:pt x="1017" y="150"/>
                  <a:pt x="1008" y="154"/>
                </a:cubicBezTo>
                <a:cubicBezTo>
                  <a:pt x="961" y="170"/>
                  <a:pt x="912" y="187"/>
                  <a:pt x="860" y="205"/>
                </a:cubicBezTo>
                <a:cubicBezTo>
                  <a:pt x="755" y="241"/>
                  <a:pt x="646" y="279"/>
                  <a:pt x="530" y="320"/>
                </a:cubicBezTo>
                <a:cubicBezTo>
                  <a:pt x="335" y="389"/>
                  <a:pt x="161" y="453"/>
                  <a:pt x="0" y="5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62" name="Freeform 72"/>
          <p:cNvSpPr>
            <a:spLocks/>
          </p:cNvSpPr>
          <p:nvPr/>
        </p:nvSpPr>
        <p:spPr bwMode="auto">
          <a:xfrm>
            <a:off x="4376046" y="1016463"/>
            <a:ext cx="2232450" cy="734630"/>
          </a:xfrm>
          <a:custGeom>
            <a:avLst/>
            <a:gdLst>
              <a:gd name="T0" fmla="*/ 0 w 869"/>
              <a:gd name="T1" fmla="*/ 286 h 286"/>
              <a:gd name="T2" fmla="*/ 0 w 869"/>
              <a:gd name="T3" fmla="*/ 285 h 286"/>
              <a:gd name="T4" fmla="*/ 332 w 869"/>
              <a:gd name="T5" fmla="*/ 106 h 286"/>
              <a:gd name="T6" fmla="*/ 631 w 869"/>
              <a:gd name="T7" fmla="*/ 14 h 286"/>
              <a:gd name="T8" fmla="*/ 817 w 869"/>
              <a:gd name="T9" fmla="*/ 18 h 286"/>
              <a:gd name="T10" fmla="*/ 865 w 869"/>
              <a:gd name="T11" fmla="*/ 88 h 286"/>
              <a:gd name="T12" fmla="*/ 864 w 869"/>
              <a:gd name="T13" fmla="*/ 87 h 286"/>
              <a:gd name="T14" fmla="*/ 817 w 869"/>
              <a:gd name="T15" fmla="*/ 19 h 286"/>
              <a:gd name="T16" fmla="*/ 631 w 869"/>
              <a:gd name="T17" fmla="*/ 14 h 286"/>
              <a:gd name="T18" fmla="*/ 332 w 869"/>
              <a:gd name="T19" fmla="*/ 107 h 286"/>
              <a:gd name="T20" fmla="*/ 0 w 869"/>
              <a:gd name="T21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9" h="286">
                <a:moveTo>
                  <a:pt x="0" y="286"/>
                </a:moveTo>
                <a:cubicBezTo>
                  <a:pt x="0" y="285"/>
                  <a:pt x="0" y="285"/>
                  <a:pt x="0" y="285"/>
                </a:cubicBezTo>
                <a:cubicBezTo>
                  <a:pt x="110" y="213"/>
                  <a:pt x="221" y="153"/>
                  <a:pt x="332" y="106"/>
                </a:cubicBezTo>
                <a:cubicBezTo>
                  <a:pt x="441" y="59"/>
                  <a:pt x="542" y="28"/>
                  <a:pt x="631" y="14"/>
                </a:cubicBezTo>
                <a:cubicBezTo>
                  <a:pt x="712" y="0"/>
                  <a:pt x="775" y="2"/>
                  <a:pt x="817" y="18"/>
                </a:cubicBezTo>
                <a:cubicBezTo>
                  <a:pt x="850" y="31"/>
                  <a:pt x="869" y="60"/>
                  <a:pt x="865" y="88"/>
                </a:cubicBezTo>
                <a:cubicBezTo>
                  <a:pt x="864" y="87"/>
                  <a:pt x="864" y="87"/>
                  <a:pt x="864" y="87"/>
                </a:cubicBezTo>
                <a:cubicBezTo>
                  <a:pt x="869" y="60"/>
                  <a:pt x="849" y="31"/>
                  <a:pt x="817" y="19"/>
                </a:cubicBezTo>
                <a:cubicBezTo>
                  <a:pt x="775" y="3"/>
                  <a:pt x="712" y="1"/>
                  <a:pt x="631" y="14"/>
                </a:cubicBezTo>
                <a:cubicBezTo>
                  <a:pt x="542" y="29"/>
                  <a:pt x="441" y="60"/>
                  <a:pt x="332" y="107"/>
                </a:cubicBezTo>
                <a:cubicBezTo>
                  <a:pt x="222" y="154"/>
                  <a:pt x="110" y="214"/>
                  <a:pt x="0" y="28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63" name="Freeform 73"/>
          <p:cNvSpPr>
            <a:spLocks/>
          </p:cNvSpPr>
          <p:nvPr/>
        </p:nvSpPr>
        <p:spPr bwMode="auto">
          <a:xfrm>
            <a:off x="5229676" y="148552"/>
            <a:ext cx="1378820" cy="1091631"/>
          </a:xfrm>
          <a:custGeom>
            <a:avLst/>
            <a:gdLst>
              <a:gd name="T0" fmla="*/ 532 w 537"/>
              <a:gd name="T1" fmla="*/ 425 h 425"/>
              <a:gd name="T2" fmla="*/ 494 w 537"/>
              <a:gd name="T3" fmla="*/ 175 h 425"/>
              <a:gd name="T4" fmla="*/ 363 w 537"/>
              <a:gd name="T5" fmla="*/ 23 h 425"/>
              <a:gd name="T6" fmla="*/ 180 w 537"/>
              <a:gd name="T7" fmla="*/ 28 h 425"/>
              <a:gd name="T8" fmla="*/ 1 w 537"/>
              <a:gd name="T9" fmla="*/ 144 h 425"/>
              <a:gd name="T10" fmla="*/ 0 w 537"/>
              <a:gd name="T11" fmla="*/ 144 h 425"/>
              <a:gd name="T12" fmla="*/ 179 w 537"/>
              <a:gd name="T13" fmla="*/ 27 h 425"/>
              <a:gd name="T14" fmla="*/ 363 w 537"/>
              <a:gd name="T15" fmla="*/ 23 h 425"/>
              <a:gd name="T16" fmla="*/ 495 w 537"/>
              <a:gd name="T17" fmla="*/ 175 h 425"/>
              <a:gd name="T18" fmla="*/ 533 w 537"/>
              <a:gd name="T19" fmla="*/ 425 h 425"/>
              <a:gd name="T20" fmla="*/ 532 w 537"/>
              <a:gd name="T2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425">
                <a:moveTo>
                  <a:pt x="532" y="425"/>
                </a:moveTo>
                <a:cubicBezTo>
                  <a:pt x="536" y="335"/>
                  <a:pt x="523" y="246"/>
                  <a:pt x="494" y="175"/>
                </a:cubicBezTo>
                <a:cubicBezTo>
                  <a:pt x="464" y="99"/>
                  <a:pt x="418" y="47"/>
                  <a:pt x="363" y="23"/>
                </a:cubicBezTo>
                <a:cubicBezTo>
                  <a:pt x="311" y="1"/>
                  <a:pt x="247" y="3"/>
                  <a:pt x="180" y="28"/>
                </a:cubicBezTo>
                <a:cubicBezTo>
                  <a:pt x="119" y="50"/>
                  <a:pt x="55" y="91"/>
                  <a:pt x="1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55" y="91"/>
                  <a:pt x="118" y="49"/>
                  <a:pt x="179" y="27"/>
                </a:cubicBezTo>
                <a:cubicBezTo>
                  <a:pt x="247" y="2"/>
                  <a:pt x="311" y="0"/>
                  <a:pt x="363" y="23"/>
                </a:cubicBezTo>
                <a:cubicBezTo>
                  <a:pt x="419" y="46"/>
                  <a:pt x="464" y="99"/>
                  <a:pt x="495" y="175"/>
                </a:cubicBezTo>
                <a:cubicBezTo>
                  <a:pt x="524" y="246"/>
                  <a:pt x="537" y="335"/>
                  <a:pt x="533" y="425"/>
                </a:cubicBezTo>
                <a:lnTo>
                  <a:pt x="532" y="42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  <a:headEnd/>
            <a:tailEnd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grpSp>
        <p:nvGrpSpPr>
          <p:cNvPr id="64" name="组合 63"/>
          <p:cNvGrpSpPr/>
          <p:nvPr/>
        </p:nvGrpSpPr>
        <p:grpSpPr>
          <a:xfrm>
            <a:off x="1826670" y="1344211"/>
            <a:ext cx="2302801" cy="2302801"/>
            <a:chOff x="1827622" y="1343919"/>
            <a:chExt cx="2304000" cy="2304000"/>
          </a:xfrm>
        </p:grpSpPr>
        <p:sp>
          <p:nvSpPr>
            <p:cNvPr id="65" name="椭圆 6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66" name="椭圆 6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4875823" y="3307839"/>
            <a:ext cx="503794" cy="503794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69" name="椭圆 6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70" name="椭圆 6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sp>
        <p:nvSpPr>
          <p:cNvPr id="71" name="同心圆 70"/>
          <p:cNvSpPr/>
          <p:nvPr/>
        </p:nvSpPr>
        <p:spPr>
          <a:xfrm>
            <a:off x="4620255" y="1886077"/>
            <a:ext cx="179003" cy="179003"/>
          </a:xfrm>
          <a:prstGeom prst="donu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sp>
        <p:nvSpPr>
          <p:cNvPr id="72" name="同心圆 71"/>
          <p:cNvSpPr/>
          <p:nvPr/>
        </p:nvSpPr>
        <p:spPr>
          <a:xfrm>
            <a:off x="5499398" y="1582101"/>
            <a:ext cx="179003" cy="179003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598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同心圆 72"/>
          <p:cNvSpPr/>
          <p:nvPr/>
        </p:nvSpPr>
        <p:spPr>
          <a:xfrm>
            <a:off x="5052908" y="200912"/>
            <a:ext cx="179003" cy="179003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sp>
        <p:nvSpPr>
          <p:cNvPr id="74" name="同心圆 73"/>
          <p:cNvSpPr/>
          <p:nvPr/>
        </p:nvSpPr>
        <p:spPr>
          <a:xfrm>
            <a:off x="5967003" y="486512"/>
            <a:ext cx="179003" cy="179003"/>
          </a:xfrm>
          <a:prstGeom prst="donu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sp>
        <p:nvSpPr>
          <p:cNvPr id="75" name="同心圆 74"/>
          <p:cNvSpPr/>
          <p:nvPr/>
        </p:nvSpPr>
        <p:spPr>
          <a:xfrm>
            <a:off x="5334688" y="3820405"/>
            <a:ext cx="179003" cy="179003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598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同心圆 75"/>
          <p:cNvSpPr/>
          <p:nvPr/>
        </p:nvSpPr>
        <p:spPr>
          <a:xfrm>
            <a:off x="2452350" y="5885461"/>
            <a:ext cx="179003" cy="179003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sp>
        <p:nvSpPr>
          <p:cNvPr id="77" name="同心圆 76"/>
          <p:cNvSpPr/>
          <p:nvPr/>
        </p:nvSpPr>
        <p:spPr>
          <a:xfrm>
            <a:off x="630849" y="5941789"/>
            <a:ext cx="179003" cy="179003"/>
          </a:xfrm>
          <a:prstGeom prst="donu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1799">
              <a:solidFill>
                <a:schemeClr val="tx1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6343906" y="935517"/>
            <a:ext cx="503794" cy="503794"/>
            <a:chOff x="1827622" y="1343919"/>
            <a:chExt cx="2304000" cy="2304000"/>
          </a:xfrm>
          <a:solidFill>
            <a:schemeClr val="accent1"/>
          </a:solidFill>
        </p:grpSpPr>
        <p:sp>
          <p:nvSpPr>
            <p:cNvPr id="79" name="椭圆 7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pFill/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80" name="椭圆 7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pFill/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5715106" y="2658645"/>
            <a:ext cx="503794" cy="503794"/>
            <a:chOff x="1827622" y="1343919"/>
            <a:chExt cx="2304000" cy="2304000"/>
          </a:xfrm>
        </p:grpSpPr>
        <p:sp>
          <p:nvSpPr>
            <p:cNvPr id="82" name="椭圆 8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83" name="椭圆 8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697665" y="4285803"/>
            <a:ext cx="503794" cy="503794"/>
            <a:chOff x="1827622" y="1343919"/>
            <a:chExt cx="2304000" cy="2304000"/>
          </a:xfrm>
        </p:grpSpPr>
        <p:sp>
          <p:nvSpPr>
            <p:cNvPr id="85" name="椭圆 84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86" name="椭圆 85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4053564" y="739386"/>
            <a:ext cx="745694" cy="745694"/>
            <a:chOff x="1827622" y="1343919"/>
            <a:chExt cx="2304000" cy="2304000"/>
          </a:xfrm>
        </p:grpSpPr>
        <p:sp>
          <p:nvSpPr>
            <p:cNvPr id="88" name="椭圆 8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89" name="椭圆 8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8E9AEFB1-9EE4-41AE-B6B9-CB7D7F7CB12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419" y="1682865"/>
            <a:ext cx="1682392" cy="16823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32737" y="2618052"/>
            <a:ext cx="8996314" cy="1445829"/>
          </a:xfrm>
          <a:prstGeom prst="rect">
            <a:avLst/>
          </a:prstGeom>
          <a:noFill/>
        </p:spPr>
        <p:txBody>
          <a:bodyPr wrap="square" lIns="91424" tIns="45712" rIns="91424" bIns="45712" rtlCol="0" anchor="ctr">
            <a:spAutoFit/>
          </a:bodyPr>
          <a:lstStyle>
            <a:defPPr>
              <a:defRPr lang="zh-CN"/>
            </a:defPPr>
            <a:lvl1pPr algn="ctr">
              <a:defRPr sz="6000" b="1">
                <a:gradFill>
                  <a:gsLst>
                    <a:gs pos="0">
                      <a:schemeClr val="bg1">
                        <a:shade val="30000"/>
                        <a:satMod val="115000"/>
                      </a:schemeClr>
                    </a:gs>
                    <a:gs pos="50000">
                      <a:schemeClr val="bg1">
                        <a:shade val="67500"/>
                        <a:satMod val="115000"/>
                      </a:schemeClr>
                    </a:gs>
                    <a:gs pos="100000">
                      <a:schemeClr val="bg1">
                        <a:shade val="100000"/>
                        <a:satMod val="115000"/>
                      </a:schemeClr>
                    </a:gs>
                  </a:gsLst>
                  <a:lin ang="16200000" scaled="1"/>
                </a:gradFill>
                <a:latin typeface="Arial" pitchFamily="34" charset="0"/>
                <a:ea typeface="微软雅黑" pitchFamily="34" charset="-122"/>
                <a:cs typeface="Arial" pitchFamily="34" charset="0"/>
              </a:defRPr>
            </a:lvl1pPr>
          </a:lstStyle>
          <a:p>
            <a:r>
              <a:rPr lang="zh-CN" altLang="en-US" sz="4398" dirty="0">
                <a:solidFill>
                  <a:schemeClr val="tx2"/>
                </a:solidFill>
              </a:rPr>
              <a:t>谢谢您的观看</a:t>
            </a:r>
            <a:endParaRPr lang="en-US" altLang="zh-CN" sz="4398" dirty="0">
              <a:solidFill>
                <a:schemeClr val="tx2"/>
              </a:solidFill>
            </a:endParaRPr>
          </a:p>
          <a:p>
            <a:r>
              <a:rPr lang="zh-CN" altLang="en-US" sz="4398" dirty="0">
                <a:solidFill>
                  <a:schemeClr val="tx2"/>
                </a:solidFill>
              </a:rPr>
              <a:t>请专家老师指导</a:t>
            </a:r>
            <a:endParaRPr lang="en-US" altLang="zh-CN" sz="4398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58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06"/>
          <a:stretch/>
        </p:blipFill>
        <p:spPr>
          <a:xfrm>
            <a:off x="1717675" y="-388652"/>
            <a:ext cx="8971843" cy="543322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038839" y="4959327"/>
            <a:ext cx="1705916" cy="646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799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01/</a:t>
            </a:r>
            <a:r>
              <a:rPr lang="zh-CN" altLang="en-US" sz="1799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可视化设计</a:t>
            </a:r>
            <a:endParaRPr lang="en-US" altLang="zh-CN" sz="1799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1799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思路</a:t>
            </a:r>
            <a:endParaRPr lang="en-US" altLang="zh-CN" sz="1799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357690" y="4973045"/>
            <a:ext cx="1705916" cy="646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799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03/</a:t>
            </a:r>
            <a:r>
              <a:rPr lang="zh-CN" altLang="en-US" sz="1799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可视化工程</a:t>
            </a:r>
            <a:endParaRPr lang="en-US" altLang="zh-CN" sz="1799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1799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优化</a:t>
            </a:r>
            <a:endParaRPr lang="en-US" altLang="zh-CN" sz="1799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5181952" y="4959327"/>
            <a:ext cx="1705916" cy="6460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1799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02/</a:t>
            </a:r>
            <a:r>
              <a:rPr lang="zh-CN" altLang="en-US" sz="1799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可视化工程</a:t>
            </a:r>
            <a:endParaRPr lang="en-US" altLang="zh-CN" sz="1799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zh-CN" altLang="en-US" sz="1799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展示</a:t>
            </a:r>
            <a:endParaRPr lang="zh-CN" altLang="zh-CN" sz="1799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3348786" y="3735795"/>
            <a:ext cx="1086652" cy="1089794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47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/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/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635515" y="3725083"/>
            <a:ext cx="1086652" cy="1089794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6" name="Oval 5"/>
            <p:cNvSpPr>
              <a:spLocks noChangeArrowheads="1"/>
            </p:cNvSpPr>
            <p:nvPr/>
          </p:nvSpPr>
          <p:spPr bwMode="auto">
            <a:xfrm>
              <a:off x="4837113" y="774699"/>
              <a:ext cx="2238375" cy="2246313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/>
            </a:p>
          </p:txBody>
        </p:sp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/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461078" y="3717379"/>
            <a:ext cx="1086652" cy="1089794"/>
            <a:chOff x="4584701" y="522287"/>
            <a:chExt cx="2744788" cy="2752726"/>
          </a:xfrm>
          <a:solidFill>
            <a:srgbClr val="202A36"/>
          </a:solidFill>
        </p:grpSpPr>
        <p:sp>
          <p:nvSpPr>
            <p:cNvPr id="59" name="Oval 5"/>
            <p:cNvSpPr>
              <a:spLocks noChangeArrowheads="1"/>
            </p:cNvSpPr>
            <p:nvPr/>
          </p:nvSpPr>
          <p:spPr bwMode="auto">
            <a:xfrm>
              <a:off x="4837113" y="774700"/>
              <a:ext cx="2238375" cy="2246313"/>
            </a:xfrm>
            <a:prstGeom prst="ellipse">
              <a:avLst/>
            </a:prstGeom>
            <a:solidFill>
              <a:schemeClr val="tx2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/>
            </a:p>
          </p:txBody>
        </p:sp>
        <p:sp>
          <p:nvSpPr>
            <p:cNvPr id="60" name="Freeform 6"/>
            <p:cNvSpPr>
              <a:spLocks noEditPoints="1"/>
            </p:cNvSpPr>
            <p:nvPr/>
          </p:nvSpPr>
          <p:spPr bwMode="auto">
            <a:xfrm>
              <a:off x="4584701" y="522287"/>
              <a:ext cx="2744788" cy="2752726"/>
            </a:xfrm>
            <a:custGeom>
              <a:avLst/>
              <a:gdLst>
                <a:gd name="T0" fmla="*/ 592 w 1184"/>
                <a:gd name="T1" fmla="*/ 0 h 1184"/>
                <a:gd name="T2" fmla="*/ 0 w 1184"/>
                <a:gd name="T3" fmla="*/ 592 h 1184"/>
                <a:gd name="T4" fmla="*/ 592 w 1184"/>
                <a:gd name="T5" fmla="*/ 1184 h 1184"/>
                <a:gd name="T6" fmla="*/ 1184 w 1184"/>
                <a:gd name="T7" fmla="*/ 592 h 1184"/>
                <a:gd name="T8" fmla="*/ 592 w 1184"/>
                <a:gd name="T9" fmla="*/ 0 h 1184"/>
                <a:gd name="T10" fmla="*/ 941 w 1184"/>
                <a:gd name="T11" fmla="*/ 941 h 1184"/>
                <a:gd name="T12" fmla="*/ 784 w 1184"/>
                <a:gd name="T13" fmla="*/ 1047 h 1184"/>
                <a:gd name="T14" fmla="*/ 592 w 1184"/>
                <a:gd name="T15" fmla="*/ 1085 h 1184"/>
                <a:gd name="T16" fmla="*/ 400 w 1184"/>
                <a:gd name="T17" fmla="*/ 1047 h 1184"/>
                <a:gd name="T18" fmla="*/ 243 w 1184"/>
                <a:gd name="T19" fmla="*/ 941 h 1184"/>
                <a:gd name="T20" fmla="*/ 137 w 1184"/>
                <a:gd name="T21" fmla="*/ 784 h 1184"/>
                <a:gd name="T22" fmla="*/ 99 w 1184"/>
                <a:gd name="T23" fmla="*/ 592 h 1184"/>
                <a:gd name="T24" fmla="*/ 137 w 1184"/>
                <a:gd name="T25" fmla="*/ 400 h 1184"/>
                <a:gd name="T26" fmla="*/ 243 w 1184"/>
                <a:gd name="T27" fmla="*/ 243 h 1184"/>
                <a:gd name="T28" fmla="*/ 400 w 1184"/>
                <a:gd name="T29" fmla="*/ 137 h 1184"/>
                <a:gd name="T30" fmla="*/ 592 w 1184"/>
                <a:gd name="T31" fmla="*/ 99 h 1184"/>
                <a:gd name="T32" fmla="*/ 784 w 1184"/>
                <a:gd name="T33" fmla="*/ 137 h 1184"/>
                <a:gd name="T34" fmla="*/ 941 w 1184"/>
                <a:gd name="T35" fmla="*/ 243 h 1184"/>
                <a:gd name="T36" fmla="*/ 1047 w 1184"/>
                <a:gd name="T37" fmla="*/ 400 h 1184"/>
                <a:gd name="T38" fmla="*/ 1085 w 1184"/>
                <a:gd name="T39" fmla="*/ 592 h 1184"/>
                <a:gd name="T40" fmla="*/ 1047 w 1184"/>
                <a:gd name="T41" fmla="*/ 784 h 1184"/>
                <a:gd name="T42" fmla="*/ 941 w 1184"/>
                <a:gd name="T43" fmla="*/ 941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84" h="1184">
                  <a:moveTo>
                    <a:pt x="592" y="0"/>
                  </a:moveTo>
                  <a:cubicBezTo>
                    <a:pt x="265" y="0"/>
                    <a:pt x="0" y="265"/>
                    <a:pt x="0" y="592"/>
                  </a:cubicBezTo>
                  <a:cubicBezTo>
                    <a:pt x="0" y="919"/>
                    <a:pt x="265" y="1184"/>
                    <a:pt x="592" y="1184"/>
                  </a:cubicBezTo>
                  <a:cubicBezTo>
                    <a:pt x="919" y="1184"/>
                    <a:pt x="1184" y="919"/>
                    <a:pt x="1184" y="592"/>
                  </a:cubicBezTo>
                  <a:cubicBezTo>
                    <a:pt x="1184" y="265"/>
                    <a:pt x="919" y="0"/>
                    <a:pt x="592" y="0"/>
                  </a:cubicBezTo>
                  <a:close/>
                  <a:moveTo>
                    <a:pt x="941" y="941"/>
                  </a:moveTo>
                  <a:cubicBezTo>
                    <a:pt x="896" y="986"/>
                    <a:pt x="843" y="1022"/>
                    <a:pt x="784" y="1047"/>
                  </a:cubicBezTo>
                  <a:cubicBezTo>
                    <a:pt x="723" y="1072"/>
                    <a:pt x="659" y="1085"/>
                    <a:pt x="592" y="1085"/>
                  </a:cubicBezTo>
                  <a:cubicBezTo>
                    <a:pt x="525" y="1085"/>
                    <a:pt x="461" y="1072"/>
                    <a:pt x="400" y="1047"/>
                  </a:cubicBezTo>
                  <a:cubicBezTo>
                    <a:pt x="341" y="1022"/>
                    <a:pt x="288" y="986"/>
                    <a:pt x="243" y="941"/>
                  </a:cubicBezTo>
                  <a:cubicBezTo>
                    <a:pt x="198" y="896"/>
                    <a:pt x="162" y="843"/>
                    <a:pt x="137" y="784"/>
                  </a:cubicBezTo>
                  <a:cubicBezTo>
                    <a:pt x="112" y="723"/>
                    <a:pt x="99" y="659"/>
                    <a:pt x="99" y="592"/>
                  </a:cubicBezTo>
                  <a:cubicBezTo>
                    <a:pt x="99" y="525"/>
                    <a:pt x="112" y="461"/>
                    <a:pt x="137" y="400"/>
                  </a:cubicBezTo>
                  <a:cubicBezTo>
                    <a:pt x="162" y="341"/>
                    <a:pt x="198" y="288"/>
                    <a:pt x="243" y="243"/>
                  </a:cubicBezTo>
                  <a:cubicBezTo>
                    <a:pt x="288" y="198"/>
                    <a:pt x="341" y="162"/>
                    <a:pt x="400" y="137"/>
                  </a:cubicBezTo>
                  <a:cubicBezTo>
                    <a:pt x="461" y="112"/>
                    <a:pt x="525" y="99"/>
                    <a:pt x="592" y="99"/>
                  </a:cubicBezTo>
                  <a:cubicBezTo>
                    <a:pt x="659" y="99"/>
                    <a:pt x="723" y="112"/>
                    <a:pt x="784" y="137"/>
                  </a:cubicBezTo>
                  <a:cubicBezTo>
                    <a:pt x="843" y="162"/>
                    <a:pt x="896" y="198"/>
                    <a:pt x="941" y="243"/>
                  </a:cubicBezTo>
                  <a:cubicBezTo>
                    <a:pt x="986" y="288"/>
                    <a:pt x="1022" y="341"/>
                    <a:pt x="1047" y="400"/>
                  </a:cubicBezTo>
                  <a:cubicBezTo>
                    <a:pt x="1072" y="461"/>
                    <a:pt x="1085" y="525"/>
                    <a:pt x="1085" y="592"/>
                  </a:cubicBezTo>
                  <a:cubicBezTo>
                    <a:pt x="1085" y="659"/>
                    <a:pt x="1072" y="723"/>
                    <a:pt x="1047" y="784"/>
                  </a:cubicBezTo>
                  <a:cubicBezTo>
                    <a:pt x="1022" y="843"/>
                    <a:pt x="986" y="896"/>
                    <a:pt x="941" y="941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  <a:extLst/>
          </p:spPr>
          <p:txBody>
            <a:bodyPr vert="horz" wrap="square" lIns="91413" tIns="45707" rIns="91413" bIns="45707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799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763" y="2851552"/>
            <a:ext cx="12188474" cy="486070"/>
            <a:chOff x="0" y="4845037"/>
            <a:chExt cx="12192000" cy="486210"/>
          </a:xfrm>
          <a:solidFill>
            <a:schemeClr val="accent6"/>
          </a:solidFill>
        </p:grpSpPr>
        <p:sp>
          <p:nvSpPr>
            <p:cNvPr id="67" name="圆角矩形 66"/>
            <p:cNvSpPr/>
            <p:nvPr/>
          </p:nvSpPr>
          <p:spPr>
            <a:xfrm>
              <a:off x="4454114" y="4845037"/>
              <a:ext cx="3100528" cy="486210"/>
            </a:xfrm>
            <a:prstGeom prst="roundRect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>
                <a:solidFill>
                  <a:schemeClr val="bg1"/>
                </a:solidFill>
              </a:endParaRPr>
            </a:p>
          </p:txBody>
        </p:sp>
        <p:cxnSp>
          <p:nvCxnSpPr>
            <p:cNvPr id="68" name="直接连接符 67"/>
            <p:cNvCxnSpPr/>
            <p:nvPr/>
          </p:nvCxnSpPr>
          <p:spPr>
            <a:xfrm>
              <a:off x="0" y="5083947"/>
              <a:ext cx="4454114" cy="4195"/>
            </a:xfrm>
            <a:prstGeom prst="lin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接连接符 68"/>
            <p:cNvCxnSpPr/>
            <p:nvPr/>
          </p:nvCxnSpPr>
          <p:spPr>
            <a:xfrm>
              <a:off x="7561014" y="5083947"/>
              <a:ext cx="4630986" cy="0"/>
            </a:xfrm>
            <a:prstGeom prst="line">
              <a:avLst/>
            </a:prstGeom>
            <a:grp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59"/>
          <p:cNvSpPr txBox="1">
            <a:spLocks noChangeArrowheads="1"/>
          </p:cNvSpPr>
          <p:nvPr/>
        </p:nvSpPr>
        <p:spPr bwMode="auto">
          <a:xfrm flipH="1">
            <a:off x="4318713" y="2838887"/>
            <a:ext cx="3311410" cy="36901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algn="ctr">
              <a:defRPr/>
            </a:pPr>
            <a:r>
              <a:rPr lang="zh-CN" altLang="en-US" sz="1799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目录 </a:t>
            </a:r>
            <a:r>
              <a:rPr lang="en-US" altLang="zh-CN" sz="1799" b="1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1799" kern="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CONTENTS</a:t>
            </a:r>
            <a:endParaRPr lang="en-US" altLang="ko-KR" sz="1799" kern="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948959" y="1667618"/>
            <a:ext cx="984358" cy="605654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39" name="任意多边形 38"/>
          <p:cNvSpPr/>
          <p:nvPr/>
        </p:nvSpPr>
        <p:spPr>
          <a:xfrm>
            <a:off x="9511470" y="759033"/>
            <a:ext cx="1178048" cy="724827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42" name="任意多边形 41"/>
          <p:cNvSpPr/>
          <p:nvPr/>
        </p:nvSpPr>
        <p:spPr>
          <a:xfrm>
            <a:off x="10317348" y="2327962"/>
            <a:ext cx="633612" cy="389847"/>
          </a:xfrm>
          <a:custGeom>
            <a:avLst/>
            <a:gdLst>
              <a:gd name="connsiteX0" fmla="*/ 863600 w 1792827"/>
              <a:gd name="connsiteY0" fmla="*/ 0 h 1103086"/>
              <a:gd name="connsiteX1" fmla="*/ 1347060 w 1792827"/>
              <a:gd name="connsiteY1" fmla="*/ 370853 h 1103086"/>
              <a:gd name="connsiteX2" fmla="*/ 1351590 w 1792827"/>
              <a:gd name="connsiteY2" fmla="*/ 413148 h 1103086"/>
              <a:gd name="connsiteX3" fmla="*/ 1422712 w 1792827"/>
              <a:gd name="connsiteY3" fmla="*/ 406400 h 1103086"/>
              <a:gd name="connsiteX4" fmla="*/ 1792827 w 1792827"/>
              <a:gd name="connsiteY4" fmla="*/ 754743 h 1103086"/>
              <a:gd name="connsiteX5" fmla="*/ 1422712 w 1792827"/>
              <a:gd name="connsiteY5" fmla="*/ 1103086 h 1103086"/>
              <a:gd name="connsiteX6" fmla="*/ 450111 w 1792827"/>
              <a:gd name="connsiteY6" fmla="*/ 1103086 h 1103086"/>
              <a:gd name="connsiteX7" fmla="*/ 450111 w 1792827"/>
              <a:gd name="connsiteY7" fmla="*/ 1094430 h 1103086"/>
              <a:gd name="connsiteX8" fmla="*/ 444706 w 1792827"/>
              <a:gd name="connsiteY8" fmla="*/ 1096009 h 1103086"/>
              <a:gd name="connsiteX9" fmla="*/ 370115 w 1792827"/>
              <a:gd name="connsiteY9" fmla="*/ 1103086 h 1103086"/>
              <a:gd name="connsiteX10" fmla="*/ 0 w 1792827"/>
              <a:gd name="connsiteY10" fmla="*/ 754743 h 1103086"/>
              <a:gd name="connsiteX11" fmla="*/ 370115 w 1792827"/>
              <a:gd name="connsiteY11" fmla="*/ 406400 h 1103086"/>
              <a:gd name="connsiteX12" fmla="*/ 376270 w 1792827"/>
              <a:gd name="connsiteY12" fmla="*/ 406984 h 1103086"/>
              <a:gd name="connsiteX13" fmla="*/ 380140 w 1792827"/>
              <a:gd name="connsiteY13" fmla="*/ 370853 h 1103086"/>
              <a:gd name="connsiteX14" fmla="*/ 863600 w 1792827"/>
              <a:gd name="connsiteY14" fmla="*/ 0 h 1103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792827" h="1103086">
                <a:moveTo>
                  <a:pt x="863600" y="0"/>
                </a:moveTo>
                <a:cubicBezTo>
                  <a:pt x="1102077" y="0"/>
                  <a:pt x="1301044" y="159207"/>
                  <a:pt x="1347060" y="370853"/>
                </a:cubicBezTo>
                <a:lnTo>
                  <a:pt x="1351590" y="413148"/>
                </a:lnTo>
                <a:lnTo>
                  <a:pt x="1422712" y="406400"/>
                </a:lnTo>
                <a:cubicBezTo>
                  <a:pt x="1627121" y="406400"/>
                  <a:pt x="1792827" y="562358"/>
                  <a:pt x="1792827" y="754743"/>
                </a:cubicBezTo>
                <a:cubicBezTo>
                  <a:pt x="1792827" y="947128"/>
                  <a:pt x="1627121" y="1103086"/>
                  <a:pt x="1422712" y="1103086"/>
                </a:cubicBezTo>
                <a:lnTo>
                  <a:pt x="450111" y="1103086"/>
                </a:lnTo>
                <a:lnTo>
                  <a:pt x="450111" y="1094430"/>
                </a:lnTo>
                <a:lnTo>
                  <a:pt x="444706" y="1096009"/>
                </a:lnTo>
                <a:cubicBezTo>
                  <a:pt x="420613" y="1100649"/>
                  <a:pt x="395666" y="1103086"/>
                  <a:pt x="370115" y="1103086"/>
                </a:cubicBezTo>
                <a:cubicBezTo>
                  <a:pt x="165706" y="1103086"/>
                  <a:pt x="0" y="947128"/>
                  <a:pt x="0" y="754743"/>
                </a:cubicBezTo>
                <a:cubicBezTo>
                  <a:pt x="0" y="562358"/>
                  <a:pt x="165706" y="406400"/>
                  <a:pt x="370115" y="406400"/>
                </a:cubicBezTo>
                <a:lnTo>
                  <a:pt x="376270" y="406984"/>
                </a:lnTo>
                <a:lnTo>
                  <a:pt x="380140" y="370853"/>
                </a:lnTo>
                <a:cubicBezTo>
                  <a:pt x="426156" y="159207"/>
                  <a:pt x="625123" y="0"/>
                  <a:pt x="86360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  <a:shade val="30000"/>
                  <a:satMod val="115000"/>
                </a:schemeClr>
              </a:gs>
              <a:gs pos="54000">
                <a:schemeClr val="bg1">
                  <a:lumMod val="95000"/>
                  <a:shade val="100000"/>
                  <a:satMod val="115000"/>
                </a:schemeClr>
              </a:gs>
            </a:gsLst>
            <a:lin ang="8100000" scaled="1"/>
            <a:tileRect/>
          </a:gradFill>
          <a:ln>
            <a:solidFill>
              <a:schemeClr val="bg1"/>
            </a:solidFill>
          </a:ln>
          <a:effectLst>
            <a:outerShdw blurRad="228600" dist="165100" dir="8100000" algn="tr" rotWithShape="0">
              <a:prstClr val="black">
                <a:alpha val="16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43" name="Freeform 28"/>
          <p:cNvSpPr>
            <a:spLocks noEditPoints="1"/>
          </p:cNvSpPr>
          <p:nvPr/>
        </p:nvSpPr>
        <p:spPr bwMode="auto">
          <a:xfrm>
            <a:off x="2533816" y="3971451"/>
            <a:ext cx="714333" cy="536726"/>
          </a:xfrm>
          <a:custGeom>
            <a:avLst/>
            <a:gdLst>
              <a:gd name="T0" fmla="*/ 40 w 192"/>
              <a:gd name="T1" fmla="*/ 118 h 144"/>
              <a:gd name="T2" fmla="*/ 40 w 192"/>
              <a:gd name="T3" fmla="*/ 118 h 144"/>
              <a:gd name="T4" fmla="*/ 56 w 192"/>
              <a:gd name="T5" fmla="*/ 116 h 144"/>
              <a:gd name="T6" fmla="*/ 97 w 192"/>
              <a:gd name="T7" fmla="*/ 137 h 144"/>
              <a:gd name="T8" fmla="*/ 99 w 192"/>
              <a:gd name="T9" fmla="*/ 137 h 144"/>
              <a:gd name="T10" fmla="*/ 140 w 192"/>
              <a:gd name="T11" fmla="*/ 116 h 144"/>
              <a:gd name="T12" fmla="*/ 156 w 192"/>
              <a:gd name="T13" fmla="*/ 118 h 144"/>
              <a:gd name="T14" fmla="*/ 156 w 192"/>
              <a:gd name="T15" fmla="*/ 118 h 144"/>
              <a:gd name="T16" fmla="*/ 156 w 192"/>
              <a:gd name="T17" fmla="*/ 70 h 144"/>
              <a:gd name="T18" fmla="*/ 96 w 192"/>
              <a:gd name="T19" fmla="*/ 98 h 144"/>
              <a:gd name="T20" fmla="*/ 40 w 192"/>
              <a:gd name="T21" fmla="*/ 72 h 144"/>
              <a:gd name="T22" fmla="*/ 40 w 192"/>
              <a:gd name="T23" fmla="*/ 118 h 144"/>
              <a:gd name="T24" fmla="*/ 96 w 192"/>
              <a:gd name="T25" fmla="*/ 0 h 144"/>
              <a:gd name="T26" fmla="*/ 0 w 192"/>
              <a:gd name="T27" fmla="*/ 44 h 144"/>
              <a:gd name="T28" fmla="*/ 96 w 192"/>
              <a:gd name="T29" fmla="*/ 88 h 144"/>
              <a:gd name="T30" fmla="*/ 192 w 192"/>
              <a:gd name="T31" fmla="*/ 44 h 144"/>
              <a:gd name="T32" fmla="*/ 96 w 192"/>
              <a:gd name="T33" fmla="*/ 0 h 144"/>
              <a:gd name="T34" fmla="*/ 8 w 192"/>
              <a:gd name="T35" fmla="*/ 56 h 144"/>
              <a:gd name="T36" fmla="*/ 4 w 192"/>
              <a:gd name="T37" fmla="*/ 104 h 144"/>
              <a:gd name="T38" fmla="*/ 12 w 192"/>
              <a:gd name="T39" fmla="*/ 104 h 144"/>
              <a:gd name="T40" fmla="*/ 12 w 192"/>
              <a:gd name="T41" fmla="*/ 58 h 144"/>
              <a:gd name="T42" fmla="*/ 8 w 192"/>
              <a:gd name="T43" fmla="*/ 56 h 144"/>
              <a:gd name="T44" fmla="*/ 16 w 192"/>
              <a:gd name="T45" fmla="*/ 144 h 144"/>
              <a:gd name="T46" fmla="*/ 9 w 192"/>
              <a:gd name="T47" fmla="*/ 124 h 144"/>
              <a:gd name="T48" fmla="*/ 16 w 192"/>
              <a:gd name="T49" fmla="*/ 116 h 144"/>
              <a:gd name="T50" fmla="*/ 8 w 192"/>
              <a:gd name="T51" fmla="*/ 108 h 144"/>
              <a:gd name="T52" fmla="*/ 0 w 192"/>
              <a:gd name="T53" fmla="*/ 116 h 144"/>
              <a:gd name="T54" fmla="*/ 7 w 192"/>
              <a:gd name="T55" fmla="*/ 124 h 144"/>
              <a:gd name="T56" fmla="*/ 0 w 192"/>
              <a:gd name="T57" fmla="*/ 144 h 144"/>
              <a:gd name="T58" fmla="*/ 16 w 192"/>
              <a:gd name="T59" fmla="*/ 14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92" h="144">
                <a:moveTo>
                  <a:pt x="40" y="118"/>
                </a:moveTo>
                <a:cubicBezTo>
                  <a:pt x="40" y="118"/>
                  <a:pt x="40" y="118"/>
                  <a:pt x="40" y="118"/>
                </a:cubicBezTo>
                <a:cubicBezTo>
                  <a:pt x="45" y="116"/>
                  <a:pt x="50" y="116"/>
                  <a:pt x="56" y="116"/>
                </a:cubicBezTo>
                <a:cubicBezTo>
                  <a:pt x="72" y="116"/>
                  <a:pt x="91" y="127"/>
                  <a:pt x="97" y="137"/>
                </a:cubicBezTo>
                <a:cubicBezTo>
                  <a:pt x="99" y="137"/>
                  <a:pt x="99" y="137"/>
                  <a:pt x="99" y="137"/>
                </a:cubicBezTo>
                <a:cubicBezTo>
                  <a:pt x="105" y="127"/>
                  <a:pt x="123" y="116"/>
                  <a:pt x="140" y="116"/>
                </a:cubicBezTo>
                <a:cubicBezTo>
                  <a:pt x="145" y="116"/>
                  <a:pt x="151" y="116"/>
                  <a:pt x="156" y="118"/>
                </a:cubicBezTo>
                <a:cubicBezTo>
                  <a:pt x="156" y="118"/>
                  <a:pt x="156" y="118"/>
                  <a:pt x="156" y="118"/>
                </a:cubicBezTo>
                <a:cubicBezTo>
                  <a:pt x="156" y="70"/>
                  <a:pt x="156" y="70"/>
                  <a:pt x="156" y="70"/>
                </a:cubicBezTo>
                <a:cubicBezTo>
                  <a:pt x="96" y="98"/>
                  <a:pt x="96" y="98"/>
                  <a:pt x="96" y="98"/>
                </a:cubicBezTo>
                <a:cubicBezTo>
                  <a:pt x="40" y="72"/>
                  <a:pt x="40" y="72"/>
                  <a:pt x="40" y="72"/>
                </a:cubicBezTo>
                <a:lnTo>
                  <a:pt x="40" y="118"/>
                </a:lnTo>
                <a:close/>
                <a:moveTo>
                  <a:pt x="96" y="0"/>
                </a:moveTo>
                <a:cubicBezTo>
                  <a:pt x="0" y="44"/>
                  <a:pt x="0" y="44"/>
                  <a:pt x="0" y="44"/>
                </a:cubicBezTo>
                <a:cubicBezTo>
                  <a:pt x="96" y="88"/>
                  <a:pt x="96" y="88"/>
                  <a:pt x="96" y="88"/>
                </a:cubicBezTo>
                <a:cubicBezTo>
                  <a:pt x="192" y="44"/>
                  <a:pt x="192" y="44"/>
                  <a:pt x="192" y="44"/>
                </a:cubicBezTo>
                <a:lnTo>
                  <a:pt x="96" y="0"/>
                </a:lnTo>
                <a:close/>
                <a:moveTo>
                  <a:pt x="8" y="56"/>
                </a:moveTo>
                <a:cubicBezTo>
                  <a:pt x="4" y="104"/>
                  <a:pt x="4" y="104"/>
                  <a:pt x="4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12" y="58"/>
                  <a:pt x="12" y="58"/>
                  <a:pt x="12" y="58"/>
                </a:cubicBezTo>
                <a:lnTo>
                  <a:pt x="8" y="56"/>
                </a:lnTo>
                <a:close/>
                <a:moveTo>
                  <a:pt x="16" y="144"/>
                </a:moveTo>
                <a:cubicBezTo>
                  <a:pt x="9" y="124"/>
                  <a:pt x="9" y="124"/>
                  <a:pt x="9" y="124"/>
                </a:cubicBezTo>
                <a:cubicBezTo>
                  <a:pt x="13" y="123"/>
                  <a:pt x="16" y="120"/>
                  <a:pt x="16" y="116"/>
                </a:cubicBezTo>
                <a:cubicBezTo>
                  <a:pt x="16" y="111"/>
                  <a:pt x="12" y="108"/>
                  <a:pt x="8" y="108"/>
                </a:cubicBezTo>
                <a:cubicBezTo>
                  <a:pt x="3" y="108"/>
                  <a:pt x="0" y="111"/>
                  <a:pt x="0" y="116"/>
                </a:cubicBezTo>
                <a:cubicBezTo>
                  <a:pt x="0" y="120"/>
                  <a:pt x="3" y="123"/>
                  <a:pt x="7" y="124"/>
                </a:cubicBezTo>
                <a:cubicBezTo>
                  <a:pt x="0" y="144"/>
                  <a:pt x="0" y="144"/>
                  <a:pt x="0" y="144"/>
                </a:cubicBezTo>
                <a:lnTo>
                  <a:pt x="16" y="14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3" tIns="45707" rIns="91413" bIns="45707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sp>
        <p:nvSpPr>
          <p:cNvPr id="44" name="Freeform 12"/>
          <p:cNvSpPr>
            <a:spLocks noEditPoints="1"/>
          </p:cNvSpPr>
          <p:nvPr/>
        </p:nvSpPr>
        <p:spPr bwMode="auto">
          <a:xfrm>
            <a:off x="3570951" y="3933215"/>
            <a:ext cx="573719" cy="613198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13" tIns="45707" rIns="91413" bIns="45707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/>
          </a:p>
        </p:txBody>
      </p:sp>
      <p:sp>
        <p:nvSpPr>
          <p:cNvPr id="71" name="Freeform 11"/>
          <p:cNvSpPr>
            <a:spLocks noEditPoints="1"/>
          </p:cNvSpPr>
          <p:nvPr/>
        </p:nvSpPr>
        <p:spPr bwMode="auto">
          <a:xfrm>
            <a:off x="5633116" y="3984574"/>
            <a:ext cx="682604" cy="553456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13" tIns="45707" rIns="91413" bIns="45707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/>
          </a:p>
        </p:txBody>
      </p:sp>
      <p:sp>
        <p:nvSpPr>
          <p:cNvPr id="72" name="Freeform 12"/>
          <p:cNvSpPr>
            <a:spLocks noEditPoints="1"/>
          </p:cNvSpPr>
          <p:nvPr/>
        </p:nvSpPr>
        <p:spPr bwMode="auto">
          <a:xfrm>
            <a:off x="7945308" y="3924832"/>
            <a:ext cx="530680" cy="613198"/>
          </a:xfrm>
          <a:custGeom>
            <a:avLst/>
            <a:gdLst>
              <a:gd name="T0" fmla="*/ 277 w 290"/>
              <a:gd name="T1" fmla="*/ 310 h 335"/>
              <a:gd name="T2" fmla="*/ 75 w 290"/>
              <a:gd name="T3" fmla="*/ 310 h 335"/>
              <a:gd name="T4" fmla="*/ 109 w 290"/>
              <a:gd name="T5" fmla="*/ 297 h 335"/>
              <a:gd name="T6" fmla="*/ 116 w 290"/>
              <a:gd name="T7" fmla="*/ 291 h 335"/>
              <a:gd name="T8" fmla="*/ 212 w 290"/>
              <a:gd name="T9" fmla="*/ 152 h 335"/>
              <a:gd name="T10" fmla="*/ 213 w 290"/>
              <a:gd name="T11" fmla="*/ 149 h 335"/>
              <a:gd name="T12" fmla="*/ 213 w 290"/>
              <a:gd name="T13" fmla="*/ 149 h 335"/>
              <a:gd name="T14" fmla="*/ 237 w 290"/>
              <a:gd name="T15" fmla="*/ 115 h 335"/>
              <a:gd name="T16" fmla="*/ 220 w 290"/>
              <a:gd name="T17" fmla="*/ 23 h 335"/>
              <a:gd name="T18" fmla="*/ 215 w 290"/>
              <a:gd name="T19" fmla="*/ 20 h 335"/>
              <a:gd name="T20" fmla="*/ 124 w 290"/>
              <a:gd name="T21" fmla="*/ 37 h 335"/>
              <a:gd name="T22" fmla="*/ 100 w 290"/>
              <a:gd name="T23" fmla="*/ 72 h 335"/>
              <a:gd name="T24" fmla="*/ 101 w 290"/>
              <a:gd name="T25" fmla="*/ 72 h 335"/>
              <a:gd name="T26" fmla="*/ 98 w 290"/>
              <a:gd name="T27" fmla="*/ 74 h 335"/>
              <a:gd name="T28" fmla="*/ 3 w 290"/>
              <a:gd name="T29" fmla="*/ 213 h 335"/>
              <a:gd name="T30" fmla="*/ 0 w 290"/>
              <a:gd name="T31" fmla="*/ 222 h 335"/>
              <a:gd name="T32" fmla="*/ 0 w 290"/>
              <a:gd name="T33" fmla="*/ 318 h 335"/>
              <a:gd name="T34" fmla="*/ 4 w 290"/>
              <a:gd name="T35" fmla="*/ 328 h 335"/>
              <a:gd name="T36" fmla="*/ 15 w 290"/>
              <a:gd name="T37" fmla="*/ 335 h 335"/>
              <a:gd name="T38" fmla="*/ 277 w 290"/>
              <a:gd name="T39" fmla="*/ 335 h 335"/>
              <a:gd name="T40" fmla="*/ 290 w 290"/>
              <a:gd name="T41" fmla="*/ 323 h 335"/>
              <a:gd name="T42" fmla="*/ 277 w 290"/>
              <a:gd name="T43" fmla="*/ 310 h 335"/>
              <a:gd name="T44" fmla="*/ 148 w 290"/>
              <a:gd name="T45" fmla="*/ 54 h 335"/>
              <a:gd name="T46" fmla="*/ 199 w 290"/>
              <a:gd name="T47" fmla="*/ 44 h 335"/>
              <a:gd name="T48" fmla="*/ 204 w 290"/>
              <a:gd name="T49" fmla="*/ 47 h 335"/>
              <a:gd name="T50" fmla="*/ 213 w 290"/>
              <a:gd name="T51" fmla="*/ 99 h 335"/>
              <a:gd name="T52" fmla="*/ 196 w 290"/>
              <a:gd name="T53" fmla="*/ 124 h 335"/>
              <a:gd name="T54" fmla="*/ 130 w 290"/>
              <a:gd name="T55" fmla="*/ 79 h 335"/>
              <a:gd name="T56" fmla="*/ 148 w 290"/>
              <a:gd name="T57" fmla="*/ 54 h 335"/>
              <a:gd name="T58" fmla="*/ 30 w 290"/>
              <a:gd name="T59" fmla="*/ 265 h 335"/>
              <a:gd name="T60" fmla="*/ 29 w 290"/>
              <a:gd name="T61" fmla="*/ 266 h 335"/>
              <a:gd name="T62" fmla="*/ 29 w 290"/>
              <a:gd name="T63" fmla="*/ 226 h 335"/>
              <a:gd name="T64" fmla="*/ 114 w 290"/>
              <a:gd name="T65" fmla="*/ 103 h 335"/>
              <a:gd name="T66" fmla="*/ 134 w 290"/>
              <a:gd name="T67" fmla="*/ 117 h 335"/>
              <a:gd name="T68" fmla="*/ 56 w 290"/>
              <a:gd name="T69" fmla="*/ 231 h 335"/>
              <a:gd name="T70" fmla="*/ 60 w 290"/>
              <a:gd name="T71" fmla="*/ 253 h 335"/>
              <a:gd name="T72" fmla="*/ 81 w 290"/>
              <a:gd name="T73" fmla="*/ 249 h 335"/>
              <a:gd name="T74" fmla="*/ 160 w 290"/>
              <a:gd name="T75" fmla="*/ 134 h 335"/>
              <a:gd name="T76" fmla="*/ 180 w 290"/>
              <a:gd name="T77" fmla="*/ 148 h 335"/>
              <a:gd name="T78" fmla="*/ 95 w 290"/>
              <a:gd name="T79" fmla="*/ 271 h 335"/>
              <a:gd name="T80" fmla="*/ 59 w 290"/>
              <a:gd name="T81" fmla="*/ 285 h 335"/>
              <a:gd name="T82" fmla="*/ 30 w 290"/>
              <a:gd name="T83" fmla="*/ 265 h 3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90" h="335">
                <a:moveTo>
                  <a:pt x="277" y="310"/>
                </a:moveTo>
                <a:cubicBezTo>
                  <a:pt x="75" y="310"/>
                  <a:pt x="75" y="310"/>
                  <a:pt x="75" y="310"/>
                </a:cubicBezTo>
                <a:cubicBezTo>
                  <a:pt x="109" y="297"/>
                  <a:pt x="109" y="297"/>
                  <a:pt x="109" y="297"/>
                </a:cubicBezTo>
                <a:cubicBezTo>
                  <a:pt x="112" y="295"/>
                  <a:pt x="114" y="294"/>
                  <a:pt x="116" y="291"/>
                </a:cubicBezTo>
                <a:cubicBezTo>
                  <a:pt x="212" y="152"/>
                  <a:pt x="212" y="152"/>
                  <a:pt x="212" y="152"/>
                </a:cubicBezTo>
                <a:cubicBezTo>
                  <a:pt x="212" y="151"/>
                  <a:pt x="213" y="150"/>
                  <a:pt x="213" y="149"/>
                </a:cubicBezTo>
                <a:cubicBezTo>
                  <a:pt x="213" y="149"/>
                  <a:pt x="213" y="149"/>
                  <a:pt x="213" y="149"/>
                </a:cubicBezTo>
                <a:cubicBezTo>
                  <a:pt x="237" y="115"/>
                  <a:pt x="237" y="115"/>
                  <a:pt x="237" y="115"/>
                </a:cubicBezTo>
                <a:cubicBezTo>
                  <a:pt x="258" y="85"/>
                  <a:pt x="250" y="44"/>
                  <a:pt x="220" y="23"/>
                </a:cubicBezTo>
                <a:cubicBezTo>
                  <a:pt x="215" y="20"/>
                  <a:pt x="215" y="20"/>
                  <a:pt x="215" y="20"/>
                </a:cubicBezTo>
                <a:cubicBezTo>
                  <a:pt x="185" y="0"/>
                  <a:pt x="144" y="7"/>
                  <a:pt x="124" y="37"/>
                </a:cubicBezTo>
                <a:cubicBezTo>
                  <a:pt x="100" y="72"/>
                  <a:pt x="100" y="72"/>
                  <a:pt x="100" y="72"/>
                </a:cubicBezTo>
                <a:cubicBezTo>
                  <a:pt x="101" y="72"/>
                  <a:pt x="101" y="72"/>
                  <a:pt x="101" y="72"/>
                </a:cubicBezTo>
                <a:cubicBezTo>
                  <a:pt x="100" y="73"/>
                  <a:pt x="99" y="73"/>
                  <a:pt x="98" y="74"/>
                </a:cubicBezTo>
                <a:cubicBezTo>
                  <a:pt x="3" y="213"/>
                  <a:pt x="3" y="213"/>
                  <a:pt x="3" y="213"/>
                </a:cubicBezTo>
                <a:cubicBezTo>
                  <a:pt x="1" y="216"/>
                  <a:pt x="0" y="219"/>
                  <a:pt x="0" y="222"/>
                </a:cubicBezTo>
                <a:cubicBezTo>
                  <a:pt x="0" y="318"/>
                  <a:pt x="0" y="318"/>
                  <a:pt x="0" y="318"/>
                </a:cubicBezTo>
                <a:cubicBezTo>
                  <a:pt x="0" y="322"/>
                  <a:pt x="1" y="325"/>
                  <a:pt x="4" y="328"/>
                </a:cubicBezTo>
                <a:cubicBezTo>
                  <a:pt x="6" y="332"/>
                  <a:pt x="10" y="335"/>
                  <a:pt x="15" y="335"/>
                </a:cubicBezTo>
                <a:cubicBezTo>
                  <a:pt x="277" y="335"/>
                  <a:pt x="277" y="335"/>
                  <a:pt x="277" y="335"/>
                </a:cubicBezTo>
                <a:cubicBezTo>
                  <a:pt x="284" y="335"/>
                  <a:pt x="290" y="330"/>
                  <a:pt x="290" y="323"/>
                </a:cubicBezTo>
                <a:cubicBezTo>
                  <a:pt x="290" y="316"/>
                  <a:pt x="284" y="310"/>
                  <a:pt x="277" y="310"/>
                </a:cubicBezTo>
                <a:close/>
                <a:moveTo>
                  <a:pt x="148" y="54"/>
                </a:moveTo>
                <a:cubicBezTo>
                  <a:pt x="159" y="37"/>
                  <a:pt x="182" y="33"/>
                  <a:pt x="199" y="44"/>
                </a:cubicBezTo>
                <a:cubicBezTo>
                  <a:pt x="204" y="47"/>
                  <a:pt x="204" y="47"/>
                  <a:pt x="204" y="47"/>
                </a:cubicBezTo>
                <a:cubicBezTo>
                  <a:pt x="220" y="59"/>
                  <a:pt x="225" y="82"/>
                  <a:pt x="213" y="99"/>
                </a:cubicBezTo>
                <a:cubicBezTo>
                  <a:pt x="196" y="124"/>
                  <a:pt x="196" y="124"/>
                  <a:pt x="196" y="124"/>
                </a:cubicBezTo>
                <a:cubicBezTo>
                  <a:pt x="130" y="79"/>
                  <a:pt x="130" y="79"/>
                  <a:pt x="130" y="79"/>
                </a:cubicBezTo>
                <a:lnTo>
                  <a:pt x="148" y="54"/>
                </a:lnTo>
                <a:close/>
                <a:moveTo>
                  <a:pt x="30" y="265"/>
                </a:moveTo>
                <a:cubicBezTo>
                  <a:pt x="29" y="266"/>
                  <a:pt x="29" y="266"/>
                  <a:pt x="29" y="266"/>
                </a:cubicBezTo>
                <a:cubicBezTo>
                  <a:pt x="29" y="226"/>
                  <a:pt x="29" y="226"/>
                  <a:pt x="29" y="226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34" y="117"/>
                  <a:pt x="134" y="117"/>
                  <a:pt x="134" y="117"/>
                </a:cubicBezTo>
                <a:cubicBezTo>
                  <a:pt x="56" y="231"/>
                  <a:pt x="56" y="231"/>
                  <a:pt x="56" y="231"/>
                </a:cubicBezTo>
                <a:cubicBezTo>
                  <a:pt x="51" y="238"/>
                  <a:pt x="53" y="248"/>
                  <a:pt x="60" y="253"/>
                </a:cubicBezTo>
                <a:cubicBezTo>
                  <a:pt x="67" y="258"/>
                  <a:pt x="76" y="256"/>
                  <a:pt x="81" y="249"/>
                </a:cubicBezTo>
                <a:cubicBezTo>
                  <a:pt x="160" y="134"/>
                  <a:pt x="160" y="134"/>
                  <a:pt x="160" y="134"/>
                </a:cubicBezTo>
                <a:cubicBezTo>
                  <a:pt x="180" y="148"/>
                  <a:pt x="180" y="148"/>
                  <a:pt x="180" y="148"/>
                </a:cubicBezTo>
                <a:cubicBezTo>
                  <a:pt x="95" y="271"/>
                  <a:pt x="95" y="271"/>
                  <a:pt x="95" y="271"/>
                </a:cubicBezTo>
                <a:cubicBezTo>
                  <a:pt x="59" y="285"/>
                  <a:pt x="59" y="285"/>
                  <a:pt x="59" y="285"/>
                </a:cubicBezTo>
                <a:lnTo>
                  <a:pt x="30" y="26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  <a:extLst/>
        </p:spPr>
        <p:txBody>
          <a:bodyPr vert="horz" wrap="square" lIns="91413" tIns="45707" rIns="91413" bIns="45707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 dirty="0"/>
          </a:p>
        </p:txBody>
      </p:sp>
    </p:spTree>
    <p:extLst>
      <p:ext uri="{BB962C8B-B14F-4D97-AF65-F5344CB8AC3E}">
        <p14:creationId xmlns:p14="http://schemas.microsoft.com/office/powerpoint/2010/main" val="169850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6076715" y="992"/>
            <a:ext cx="6113523" cy="6856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grpSp>
        <p:nvGrpSpPr>
          <p:cNvPr id="4" name="组合 3"/>
          <p:cNvGrpSpPr/>
          <p:nvPr/>
        </p:nvGrpSpPr>
        <p:grpSpPr>
          <a:xfrm>
            <a:off x="5960797" y="3037423"/>
            <a:ext cx="2820761" cy="458290"/>
            <a:chOff x="5962110" y="3051926"/>
            <a:chExt cx="2821577" cy="458423"/>
          </a:xfrm>
        </p:grpSpPr>
        <p:sp>
          <p:nvSpPr>
            <p:cNvPr id="2" name="矩形 1"/>
            <p:cNvSpPr/>
            <p:nvPr/>
          </p:nvSpPr>
          <p:spPr>
            <a:xfrm>
              <a:off x="5962110" y="3051926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 dirty="0"/>
            </a:p>
          </p:txBody>
        </p:sp>
        <p:sp>
          <p:nvSpPr>
            <p:cNvPr id="33" name="矩形 32"/>
            <p:cNvSpPr/>
            <p:nvPr/>
          </p:nvSpPr>
          <p:spPr>
            <a:xfrm>
              <a:off x="5972852" y="3051926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960796" y="4002850"/>
            <a:ext cx="2820762" cy="459721"/>
            <a:chOff x="5969725" y="2398387"/>
            <a:chExt cx="2821578" cy="459854"/>
          </a:xfrm>
        </p:grpSpPr>
        <p:sp>
          <p:nvSpPr>
            <p:cNvPr id="24" name="矩形 23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34" name="矩形 3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560453" y="4592622"/>
            <a:ext cx="2954656" cy="9230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398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设计思路</a:t>
            </a:r>
          </a:p>
        </p:txBody>
      </p:sp>
      <p:sp>
        <p:nvSpPr>
          <p:cNvPr id="8" name="椭圆 7"/>
          <p:cNvSpPr/>
          <p:nvPr/>
        </p:nvSpPr>
        <p:spPr>
          <a:xfrm>
            <a:off x="1839469" y="1937778"/>
            <a:ext cx="2447564" cy="24475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1892358" y="3651990"/>
            <a:ext cx="2375577" cy="473347"/>
          </a:xfrm>
          <a:prstGeom prst="rect">
            <a:avLst/>
          </a:prstGeom>
        </p:spPr>
        <p:txBody>
          <a:bodyPr vert="horz" lIns="91413" tIns="45707" rIns="91413" bIns="45707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399" b="1" dirty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</a:p>
        </p:txBody>
      </p:sp>
      <p:sp>
        <p:nvSpPr>
          <p:cNvPr id="20" name="椭圆 19"/>
          <p:cNvSpPr/>
          <p:nvPr/>
        </p:nvSpPr>
        <p:spPr>
          <a:xfrm>
            <a:off x="1943195" y="2041504"/>
            <a:ext cx="2240113" cy="224011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grpSp>
        <p:nvGrpSpPr>
          <p:cNvPr id="42" name="组合 41"/>
          <p:cNvGrpSpPr/>
          <p:nvPr/>
        </p:nvGrpSpPr>
        <p:grpSpPr>
          <a:xfrm>
            <a:off x="6169808" y="3037424"/>
            <a:ext cx="1117383" cy="1369970"/>
            <a:chOff x="6169824" y="3037309"/>
            <a:chExt cx="1117705" cy="1370366"/>
          </a:xfrm>
        </p:grpSpPr>
        <p:sp>
          <p:nvSpPr>
            <p:cNvPr id="3" name="矩形 2"/>
            <p:cNvSpPr/>
            <p:nvPr/>
          </p:nvSpPr>
          <p:spPr>
            <a:xfrm>
              <a:off x="6179213" y="3037309"/>
              <a:ext cx="1108316" cy="36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99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背景介绍</a:t>
              </a:r>
              <a:endParaRPr lang="en-US" altLang="zh-CN" sz="1799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6169824" y="4038364"/>
              <a:ext cx="1108315" cy="36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799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设计意义</a:t>
              </a:r>
              <a:endParaRPr lang="en-US" altLang="zh-CN" sz="1799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8" name="图片 27">
            <a:extLst>
              <a:ext uri="{FF2B5EF4-FFF2-40B4-BE49-F238E27FC236}">
                <a16:creationId xmlns:a16="http://schemas.microsoft.com/office/drawing/2014/main" id="{672010AB-8DB4-4B64-8207-231A5DC3A7C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41" y="102265"/>
            <a:ext cx="4796133" cy="1439652"/>
          </a:xfrm>
          <a:prstGeom prst="rect">
            <a:avLst/>
          </a:prstGeom>
        </p:spPr>
      </p:pic>
      <p:sp>
        <p:nvSpPr>
          <p:cNvPr id="31" name="Freeform 12">
            <a:extLst>
              <a:ext uri="{FF2B5EF4-FFF2-40B4-BE49-F238E27FC236}">
                <a16:creationId xmlns:a16="http://schemas.microsoft.com/office/drawing/2014/main" id="{0F6743F4-B3EB-4D5B-AB0F-0769107A998D}"/>
              </a:ext>
            </a:extLst>
          </p:cNvPr>
          <p:cNvSpPr>
            <a:spLocks noEditPoints="1"/>
          </p:cNvSpPr>
          <p:nvPr/>
        </p:nvSpPr>
        <p:spPr bwMode="auto">
          <a:xfrm>
            <a:off x="2536619" y="2363588"/>
            <a:ext cx="1015078" cy="1084928"/>
          </a:xfrm>
          <a:custGeom>
            <a:avLst/>
            <a:gdLst>
              <a:gd name="T0" fmla="*/ 127 w 358"/>
              <a:gd name="T1" fmla="*/ 292 h 382"/>
              <a:gd name="T2" fmla="*/ 322 w 358"/>
              <a:gd name="T3" fmla="*/ 63 h 382"/>
              <a:gd name="T4" fmla="*/ 333 w 358"/>
              <a:gd name="T5" fmla="*/ 113 h 382"/>
              <a:gd name="T6" fmla="*/ 336 w 358"/>
              <a:gd name="T7" fmla="*/ 178 h 382"/>
              <a:gd name="T8" fmla="*/ 338 w 358"/>
              <a:gd name="T9" fmla="*/ 245 h 382"/>
              <a:gd name="T10" fmla="*/ 321 w 358"/>
              <a:gd name="T11" fmla="*/ 314 h 382"/>
              <a:gd name="T12" fmla="*/ 271 w 358"/>
              <a:gd name="T13" fmla="*/ 382 h 382"/>
              <a:gd name="T14" fmla="*/ 172 w 358"/>
              <a:gd name="T15" fmla="*/ 226 h 382"/>
              <a:gd name="T16" fmla="*/ 123 w 358"/>
              <a:gd name="T17" fmla="*/ 197 h 382"/>
              <a:gd name="T18" fmla="*/ 125 w 358"/>
              <a:gd name="T19" fmla="*/ 208 h 382"/>
              <a:gd name="T20" fmla="*/ 174 w 358"/>
              <a:gd name="T21" fmla="*/ 236 h 382"/>
              <a:gd name="T22" fmla="*/ 172 w 358"/>
              <a:gd name="T23" fmla="*/ 226 h 382"/>
              <a:gd name="T24" fmla="*/ 288 w 358"/>
              <a:gd name="T25" fmla="*/ 136 h 382"/>
              <a:gd name="T26" fmla="*/ 263 w 358"/>
              <a:gd name="T27" fmla="*/ 125 h 382"/>
              <a:gd name="T28" fmla="*/ 171 w 358"/>
              <a:gd name="T29" fmla="*/ 70 h 382"/>
              <a:gd name="T30" fmla="*/ 148 w 358"/>
              <a:gd name="T31" fmla="*/ 54 h 382"/>
              <a:gd name="T32" fmla="*/ 171 w 358"/>
              <a:gd name="T33" fmla="*/ 70 h 382"/>
              <a:gd name="T34" fmla="*/ 204 w 358"/>
              <a:gd name="T35" fmla="*/ 39 h 382"/>
              <a:gd name="T36" fmla="*/ 193 w 358"/>
              <a:gd name="T37" fmla="*/ 64 h 382"/>
              <a:gd name="T38" fmla="*/ 258 w 358"/>
              <a:gd name="T39" fmla="*/ 103 h 382"/>
              <a:gd name="T40" fmla="*/ 274 w 358"/>
              <a:gd name="T41" fmla="*/ 80 h 382"/>
              <a:gd name="T42" fmla="*/ 258 w 358"/>
              <a:gd name="T43" fmla="*/ 103 h 382"/>
              <a:gd name="T44" fmla="*/ 249 w 358"/>
              <a:gd name="T45" fmla="*/ 55 h 382"/>
              <a:gd name="T46" fmla="*/ 226 w 358"/>
              <a:gd name="T47" fmla="*/ 71 h 382"/>
              <a:gd name="T48" fmla="*/ 182 w 358"/>
              <a:gd name="T49" fmla="*/ 209 h 382"/>
              <a:gd name="T50" fmla="*/ 133 w 358"/>
              <a:gd name="T51" fmla="*/ 180 h 382"/>
              <a:gd name="T52" fmla="*/ 135 w 358"/>
              <a:gd name="T53" fmla="*/ 190 h 382"/>
              <a:gd name="T54" fmla="*/ 184 w 358"/>
              <a:gd name="T55" fmla="*/ 219 h 382"/>
              <a:gd name="T56" fmla="*/ 182 w 358"/>
              <a:gd name="T57" fmla="*/ 209 h 382"/>
              <a:gd name="T58" fmla="*/ 157 w 358"/>
              <a:gd name="T59" fmla="*/ 104 h 382"/>
              <a:gd name="T60" fmla="*/ 186 w 358"/>
              <a:gd name="T61" fmla="*/ 195 h 382"/>
              <a:gd name="T62" fmla="*/ 222 w 358"/>
              <a:gd name="T63" fmla="*/ 90 h 382"/>
              <a:gd name="T64" fmla="*/ 136 w 358"/>
              <a:gd name="T65" fmla="*/ 238 h 382"/>
              <a:gd name="T66" fmla="*/ 129 w 358"/>
              <a:gd name="T67" fmla="*/ 216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8" h="382">
                <a:moveTo>
                  <a:pt x="131" y="382"/>
                </a:moveTo>
                <a:cubicBezTo>
                  <a:pt x="135" y="352"/>
                  <a:pt x="135" y="320"/>
                  <a:pt x="127" y="292"/>
                </a:cubicBezTo>
                <a:cubicBezTo>
                  <a:pt x="0" y="220"/>
                  <a:pt x="33" y="56"/>
                  <a:pt x="140" y="23"/>
                </a:cubicBezTo>
                <a:cubicBezTo>
                  <a:pt x="196" y="0"/>
                  <a:pt x="272" y="14"/>
                  <a:pt x="322" y="63"/>
                </a:cubicBezTo>
                <a:cubicBezTo>
                  <a:pt x="358" y="99"/>
                  <a:pt x="340" y="109"/>
                  <a:pt x="340" y="109"/>
                </a:cubicBezTo>
                <a:cubicBezTo>
                  <a:pt x="333" y="113"/>
                  <a:pt x="333" y="113"/>
                  <a:pt x="333" y="113"/>
                </a:cubicBezTo>
                <a:cubicBezTo>
                  <a:pt x="337" y="130"/>
                  <a:pt x="345" y="162"/>
                  <a:pt x="344" y="166"/>
                </a:cubicBezTo>
                <a:cubicBezTo>
                  <a:pt x="342" y="172"/>
                  <a:pt x="336" y="178"/>
                  <a:pt x="336" y="178"/>
                </a:cubicBezTo>
                <a:cubicBezTo>
                  <a:pt x="354" y="239"/>
                  <a:pt x="354" y="239"/>
                  <a:pt x="354" y="239"/>
                </a:cubicBezTo>
                <a:cubicBezTo>
                  <a:pt x="338" y="245"/>
                  <a:pt x="338" y="245"/>
                  <a:pt x="338" y="245"/>
                </a:cubicBezTo>
                <a:cubicBezTo>
                  <a:pt x="341" y="265"/>
                  <a:pt x="343" y="281"/>
                  <a:pt x="341" y="300"/>
                </a:cubicBezTo>
                <a:cubicBezTo>
                  <a:pt x="341" y="304"/>
                  <a:pt x="330" y="313"/>
                  <a:pt x="321" y="314"/>
                </a:cubicBezTo>
                <a:cubicBezTo>
                  <a:pt x="267" y="317"/>
                  <a:pt x="267" y="317"/>
                  <a:pt x="267" y="317"/>
                </a:cubicBezTo>
                <a:cubicBezTo>
                  <a:pt x="271" y="382"/>
                  <a:pt x="271" y="382"/>
                  <a:pt x="271" y="382"/>
                </a:cubicBezTo>
                <a:cubicBezTo>
                  <a:pt x="131" y="382"/>
                  <a:pt x="131" y="382"/>
                  <a:pt x="131" y="382"/>
                </a:cubicBezTo>
                <a:close/>
                <a:moveTo>
                  <a:pt x="172" y="226"/>
                </a:moveTo>
                <a:cubicBezTo>
                  <a:pt x="132" y="196"/>
                  <a:pt x="132" y="196"/>
                  <a:pt x="132" y="196"/>
                </a:cubicBezTo>
                <a:cubicBezTo>
                  <a:pt x="129" y="193"/>
                  <a:pt x="125" y="194"/>
                  <a:pt x="123" y="197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1" y="201"/>
                  <a:pt x="122" y="205"/>
                  <a:pt x="125" y="208"/>
                </a:cubicBezTo>
                <a:cubicBezTo>
                  <a:pt x="165" y="238"/>
                  <a:pt x="165" y="238"/>
                  <a:pt x="165" y="238"/>
                </a:cubicBezTo>
                <a:cubicBezTo>
                  <a:pt x="168" y="240"/>
                  <a:pt x="172" y="239"/>
                  <a:pt x="174" y="236"/>
                </a:cubicBezTo>
                <a:cubicBezTo>
                  <a:pt x="174" y="236"/>
                  <a:pt x="174" y="236"/>
                  <a:pt x="174" y="236"/>
                </a:cubicBezTo>
                <a:cubicBezTo>
                  <a:pt x="176" y="233"/>
                  <a:pt x="175" y="228"/>
                  <a:pt x="172" y="226"/>
                </a:cubicBezTo>
                <a:close/>
                <a:moveTo>
                  <a:pt x="263" y="136"/>
                </a:moveTo>
                <a:cubicBezTo>
                  <a:pt x="288" y="136"/>
                  <a:pt x="288" y="136"/>
                  <a:pt x="288" y="136"/>
                </a:cubicBezTo>
                <a:cubicBezTo>
                  <a:pt x="288" y="125"/>
                  <a:pt x="288" y="125"/>
                  <a:pt x="288" y="125"/>
                </a:cubicBezTo>
                <a:cubicBezTo>
                  <a:pt x="263" y="125"/>
                  <a:pt x="263" y="125"/>
                  <a:pt x="263" y="125"/>
                </a:cubicBezTo>
                <a:cubicBezTo>
                  <a:pt x="263" y="136"/>
                  <a:pt x="263" y="136"/>
                  <a:pt x="263" y="136"/>
                </a:cubicBezTo>
                <a:close/>
                <a:moveTo>
                  <a:pt x="171" y="70"/>
                </a:moveTo>
                <a:cubicBezTo>
                  <a:pt x="158" y="48"/>
                  <a:pt x="158" y="48"/>
                  <a:pt x="158" y="48"/>
                </a:cubicBezTo>
                <a:cubicBezTo>
                  <a:pt x="148" y="54"/>
                  <a:pt x="148" y="54"/>
                  <a:pt x="148" y="54"/>
                </a:cubicBezTo>
                <a:cubicBezTo>
                  <a:pt x="161" y="76"/>
                  <a:pt x="161" y="76"/>
                  <a:pt x="161" y="76"/>
                </a:cubicBezTo>
                <a:cubicBezTo>
                  <a:pt x="171" y="70"/>
                  <a:pt x="171" y="70"/>
                  <a:pt x="171" y="70"/>
                </a:cubicBezTo>
                <a:close/>
                <a:moveTo>
                  <a:pt x="204" y="64"/>
                </a:moveTo>
                <a:cubicBezTo>
                  <a:pt x="204" y="39"/>
                  <a:pt x="204" y="39"/>
                  <a:pt x="204" y="39"/>
                </a:cubicBezTo>
                <a:cubicBezTo>
                  <a:pt x="193" y="39"/>
                  <a:pt x="193" y="39"/>
                  <a:pt x="193" y="39"/>
                </a:cubicBezTo>
                <a:cubicBezTo>
                  <a:pt x="193" y="64"/>
                  <a:pt x="193" y="64"/>
                  <a:pt x="193" y="64"/>
                </a:cubicBezTo>
                <a:cubicBezTo>
                  <a:pt x="204" y="64"/>
                  <a:pt x="204" y="64"/>
                  <a:pt x="204" y="64"/>
                </a:cubicBezTo>
                <a:close/>
                <a:moveTo>
                  <a:pt x="258" y="103"/>
                </a:moveTo>
                <a:cubicBezTo>
                  <a:pt x="279" y="90"/>
                  <a:pt x="279" y="90"/>
                  <a:pt x="279" y="90"/>
                </a:cubicBezTo>
                <a:cubicBezTo>
                  <a:pt x="274" y="80"/>
                  <a:pt x="274" y="80"/>
                  <a:pt x="274" y="80"/>
                </a:cubicBezTo>
                <a:cubicBezTo>
                  <a:pt x="252" y="93"/>
                  <a:pt x="252" y="93"/>
                  <a:pt x="252" y="93"/>
                </a:cubicBezTo>
                <a:cubicBezTo>
                  <a:pt x="258" y="103"/>
                  <a:pt x="258" y="103"/>
                  <a:pt x="258" y="103"/>
                </a:cubicBezTo>
                <a:close/>
                <a:moveTo>
                  <a:pt x="236" y="76"/>
                </a:moveTo>
                <a:cubicBezTo>
                  <a:pt x="249" y="55"/>
                  <a:pt x="249" y="55"/>
                  <a:pt x="249" y="55"/>
                </a:cubicBezTo>
                <a:cubicBezTo>
                  <a:pt x="239" y="49"/>
                  <a:pt x="239" y="49"/>
                  <a:pt x="239" y="49"/>
                </a:cubicBezTo>
                <a:cubicBezTo>
                  <a:pt x="226" y="71"/>
                  <a:pt x="226" y="71"/>
                  <a:pt x="226" y="71"/>
                </a:cubicBezTo>
                <a:cubicBezTo>
                  <a:pt x="236" y="76"/>
                  <a:pt x="236" y="76"/>
                  <a:pt x="236" y="76"/>
                </a:cubicBezTo>
                <a:close/>
                <a:moveTo>
                  <a:pt x="182" y="209"/>
                </a:moveTo>
                <a:cubicBezTo>
                  <a:pt x="142" y="178"/>
                  <a:pt x="142" y="178"/>
                  <a:pt x="142" y="178"/>
                </a:cubicBezTo>
                <a:cubicBezTo>
                  <a:pt x="139" y="176"/>
                  <a:pt x="135" y="177"/>
                  <a:pt x="133" y="180"/>
                </a:cubicBezTo>
                <a:cubicBezTo>
                  <a:pt x="133" y="180"/>
                  <a:pt x="133" y="180"/>
                  <a:pt x="133" y="180"/>
                </a:cubicBezTo>
                <a:cubicBezTo>
                  <a:pt x="131" y="183"/>
                  <a:pt x="132" y="188"/>
                  <a:pt x="135" y="190"/>
                </a:cubicBezTo>
                <a:cubicBezTo>
                  <a:pt x="175" y="221"/>
                  <a:pt x="175" y="221"/>
                  <a:pt x="175" y="221"/>
                </a:cubicBezTo>
                <a:cubicBezTo>
                  <a:pt x="178" y="223"/>
                  <a:pt x="182" y="222"/>
                  <a:pt x="184" y="219"/>
                </a:cubicBezTo>
                <a:cubicBezTo>
                  <a:pt x="184" y="219"/>
                  <a:pt x="184" y="219"/>
                  <a:pt x="184" y="219"/>
                </a:cubicBezTo>
                <a:cubicBezTo>
                  <a:pt x="186" y="216"/>
                  <a:pt x="185" y="211"/>
                  <a:pt x="182" y="209"/>
                </a:cubicBezTo>
                <a:close/>
                <a:moveTo>
                  <a:pt x="222" y="90"/>
                </a:moveTo>
                <a:cubicBezTo>
                  <a:pt x="198" y="76"/>
                  <a:pt x="169" y="83"/>
                  <a:pt x="157" y="104"/>
                </a:cubicBezTo>
                <a:cubicBezTo>
                  <a:pt x="144" y="126"/>
                  <a:pt x="160" y="151"/>
                  <a:pt x="149" y="174"/>
                </a:cubicBezTo>
                <a:cubicBezTo>
                  <a:pt x="186" y="195"/>
                  <a:pt x="186" y="195"/>
                  <a:pt x="186" y="195"/>
                </a:cubicBezTo>
                <a:cubicBezTo>
                  <a:pt x="200" y="174"/>
                  <a:pt x="229" y="176"/>
                  <a:pt x="242" y="154"/>
                </a:cubicBezTo>
                <a:cubicBezTo>
                  <a:pt x="255" y="132"/>
                  <a:pt x="245" y="104"/>
                  <a:pt x="222" y="90"/>
                </a:cubicBezTo>
                <a:close/>
                <a:moveTo>
                  <a:pt x="129" y="216"/>
                </a:moveTo>
                <a:cubicBezTo>
                  <a:pt x="125" y="224"/>
                  <a:pt x="128" y="233"/>
                  <a:pt x="136" y="238"/>
                </a:cubicBezTo>
                <a:cubicBezTo>
                  <a:pt x="142" y="241"/>
                  <a:pt x="150" y="240"/>
                  <a:pt x="155" y="236"/>
                </a:cubicBezTo>
                <a:lnTo>
                  <a:pt x="129" y="216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  <a:extLst/>
        </p:spPr>
        <p:txBody>
          <a:bodyPr vert="horz" wrap="square" lIns="91413" tIns="45707" rIns="91413" bIns="45707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</p:spTree>
    <p:extLst>
      <p:ext uri="{BB962C8B-B14F-4D97-AF65-F5344CB8AC3E}">
        <p14:creationId xmlns:p14="http://schemas.microsoft.com/office/powerpoint/2010/main" val="269762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719CA5C-DCAE-484C-8A99-EC0A88749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37" y="271850"/>
            <a:ext cx="1540043" cy="844540"/>
          </a:xfrm>
          <a:prstGeom prst="rect">
            <a:avLst/>
          </a:prstGeom>
        </p:spPr>
      </p:pic>
      <p:sp>
        <p:nvSpPr>
          <p:cNvPr id="17" name="文本框 2"/>
          <p:cNvSpPr txBox="1"/>
          <p:nvPr/>
        </p:nvSpPr>
        <p:spPr>
          <a:xfrm>
            <a:off x="1705799" y="171173"/>
            <a:ext cx="3287240" cy="52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99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设计背景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4C15F9F-B42A-49A4-B1A0-ACBB05B6905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0" y="24828"/>
            <a:ext cx="1049475" cy="1049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D4E5BF2-9240-4A40-9CF2-819DCF109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1306" y="1116390"/>
            <a:ext cx="2075476" cy="15359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3E7EF45-0720-4553-A2B0-D077317DD1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572" y="1116390"/>
            <a:ext cx="2151640" cy="1567714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6AA17118-7731-4BE9-8E49-541054B42BB0}"/>
              </a:ext>
            </a:extLst>
          </p:cNvPr>
          <p:cNvSpPr/>
          <p:nvPr/>
        </p:nvSpPr>
        <p:spPr>
          <a:xfrm>
            <a:off x="5232354" y="1798927"/>
            <a:ext cx="863646" cy="26263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C938038-D343-4274-BCA1-19A5B0704A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6388" y="3716882"/>
            <a:ext cx="2291275" cy="11868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D0F443B-FD48-43A1-AE1F-85FF41BB68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7663" y="3716882"/>
            <a:ext cx="1721214" cy="118689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F309254-D6E4-434F-901B-CFF447100B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78877" y="3716882"/>
            <a:ext cx="1288626" cy="11868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10551B6-E2B1-4D90-B5AA-FEF375641C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3780" y="3716881"/>
            <a:ext cx="2728487" cy="11868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342F72F-2073-4473-B780-05DA8214BD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83616" y="3716880"/>
            <a:ext cx="2123485" cy="118689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582D7E2-8039-4E34-80A7-881A596FED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418450" y="3717673"/>
            <a:ext cx="1293921" cy="1186097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B18DAA54-DDEE-47B6-A24B-A8ED33F2AD86}"/>
              </a:ext>
            </a:extLst>
          </p:cNvPr>
          <p:cNvSpPr txBox="1"/>
          <p:nvPr/>
        </p:nvSpPr>
        <p:spPr>
          <a:xfrm>
            <a:off x="656334" y="5337913"/>
            <a:ext cx="1511381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 dirty="0"/>
              <a:t>VC++</a:t>
            </a:r>
            <a:endParaRPr lang="zh-CN" altLang="en-US" sz="1799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81E00E6-1D61-433C-A121-4518F283D16D}"/>
              </a:ext>
            </a:extLst>
          </p:cNvPr>
          <p:cNvSpPr txBox="1"/>
          <p:nvPr/>
        </p:nvSpPr>
        <p:spPr>
          <a:xfrm>
            <a:off x="2557663" y="5337913"/>
            <a:ext cx="1511381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 dirty="0"/>
              <a:t>MATLAB</a:t>
            </a:r>
            <a:endParaRPr lang="zh-CN" altLang="en-US" sz="1799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D381CF8-575D-449C-B41D-77C441F0DAC0}"/>
              </a:ext>
            </a:extLst>
          </p:cNvPr>
          <p:cNvSpPr txBox="1"/>
          <p:nvPr/>
        </p:nvSpPr>
        <p:spPr>
          <a:xfrm>
            <a:off x="4278877" y="5337913"/>
            <a:ext cx="1097418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/>
              <a:t>SVG</a:t>
            </a:r>
            <a:endParaRPr lang="zh-CN" altLang="en-US" sz="1799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5300B9-0462-401D-A050-E539EFF8A4D4}"/>
              </a:ext>
            </a:extLst>
          </p:cNvPr>
          <p:cNvSpPr txBox="1"/>
          <p:nvPr/>
        </p:nvSpPr>
        <p:spPr>
          <a:xfrm>
            <a:off x="5525328" y="5339156"/>
            <a:ext cx="1703749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 dirty="0"/>
              <a:t>OpenGL</a:t>
            </a:r>
            <a:endParaRPr lang="zh-CN" altLang="en-US" sz="1799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EF77BBF-0484-482C-A21C-4B23CA99E311}"/>
              </a:ext>
            </a:extLst>
          </p:cNvPr>
          <p:cNvSpPr txBox="1"/>
          <p:nvPr/>
        </p:nvSpPr>
        <p:spPr>
          <a:xfrm>
            <a:off x="8272267" y="5287099"/>
            <a:ext cx="1410910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 dirty="0"/>
              <a:t>Direct3D</a:t>
            </a:r>
            <a:endParaRPr lang="zh-CN" altLang="en-US" sz="1799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02EDBCE-A461-440F-9FC2-C94077AE1A38}"/>
              </a:ext>
            </a:extLst>
          </p:cNvPr>
          <p:cNvSpPr txBox="1"/>
          <p:nvPr/>
        </p:nvSpPr>
        <p:spPr>
          <a:xfrm>
            <a:off x="10385002" y="5337913"/>
            <a:ext cx="1293921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/>
              <a:t>ECharts</a:t>
            </a:r>
            <a:endParaRPr lang="zh-CN" altLang="en-US" sz="1799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BBA4CDD4-1809-46BC-8878-B09E08EC8B80}"/>
              </a:ext>
            </a:extLst>
          </p:cNvPr>
          <p:cNvSpPr txBox="1"/>
          <p:nvPr/>
        </p:nvSpPr>
        <p:spPr>
          <a:xfrm>
            <a:off x="3666748" y="2786127"/>
            <a:ext cx="965523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solidFill>
                  <a:srgbClr val="005DA2"/>
                </a:solidFill>
              </a:rPr>
              <a:t>2D</a:t>
            </a:r>
            <a:endParaRPr lang="zh-CN" altLang="en-US" sz="1799" dirty="0">
              <a:solidFill>
                <a:srgbClr val="005DA2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58077E1-6FEF-42D2-B336-BAE3E1A0F290}"/>
              </a:ext>
            </a:extLst>
          </p:cNvPr>
          <p:cNvSpPr txBox="1"/>
          <p:nvPr/>
        </p:nvSpPr>
        <p:spPr>
          <a:xfrm>
            <a:off x="6890215" y="2786127"/>
            <a:ext cx="1079558" cy="3690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solidFill>
                  <a:srgbClr val="005DA2"/>
                </a:solidFill>
              </a:rPr>
              <a:t>3D</a:t>
            </a:r>
            <a:endParaRPr lang="zh-CN" altLang="en-US" sz="1799" dirty="0">
              <a:solidFill>
                <a:srgbClr val="005DA2"/>
              </a:solidFill>
            </a:endParaRPr>
          </a:p>
        </p:txBody>
      </p:sp>
      <p:pic>
        <p:nvPicPr>
          <p:cNvPr id="1026" name="Picture 2" descr="https://timgsa.baidu.com/timg?image&amp;quality=80&amp;size=b9999_10000&amp;sec=1528089983706&amp;di=b21019412de8653e54ab5307767135a1&amp;imgtype=jpg&amp;src=http%3A%2F%2Fimg4.imgtn.bdimg.com%2Fit%2Fu%3D2978744899%2C2262434004%26fm%3D214%26gp%3D0.jpg">
            <a:extLst>
              <a:ext uri="{FF2B5EF4-FFF2-40B4-BE49-F238E27FC236}">
                <a16:creationId xmlns:a16="http://schemas.microsoft.com/office/drawing/2014/main" id="{24EA8B08-0156-41D9-8405-E8972D71C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393" y="759322"/>
            <a:ext cx="5280112" cy="295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214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文本框 2"/>
          <p:cNvSpPr txBox="1"/>
          <p:nvPr/>
        </p:nvSpPr>
        <p:spPr>
          <a:xfrm>
            <a:off x="1705799" y="171173"/>
            <a:ext cx="3287240" cy="52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799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设计意义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E76510-76F9-4EA7-AC40-EF2AAEF60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04" y="33370"/>
            <a:ext cx="1617612" cy="770292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C362E22D-6F45-4724-8654-7460E62FBDF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0" y="24828"/>
            <a:ext cx="1049475" cy="1049475"/>
          </a:xfrm>
          <a:prstGeom prst="rect">
            <a:avLst/>
          </a:prstGeom>
        </p:spPr>
      </p:pic>
      <p:pic>
        <p:nvPicPr>
          <p:cNvPr id="7" name="Picture 2" descr="http://5b0988e595225.cdn.sohucs.com/images/20180104/3fdc33ddcc3c4326a324f86523719cf6.gif">
            <a:extLst>
              <a:ext uri="{FF2B5EF4-FFF2-40B4-BE49-F238E27FC236}">
                <a16:creationId xmlns:a16="http://schemas.microsoft.com/office/drawing/2014/main" id="{63B504C1-6973-4895-AA8C-1CCE47B4107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276" y="1082845"/>
            <a:ext cx="10172384" cy="5417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DB0B202-AAA6-4E92-8098-508008B5FBA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453"/>
            <a:ext cx="12192000" cy="514676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C8DB753-7A44-4FEF-A5EB-1A308E756F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276" y="1082784"/>
            <a:ext cx="10303832" cy="52549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5D52DF5-9FCE-4A3D-8C46-2D576DAED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785" y="171173"/>
            <a:ext cx="6989467" cy="597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8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-0.25 E" pathEditMode="relative" ptsTypes="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48148E-6 L 0.25 0.25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0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1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C -0.0138 0.02176 -0.07799 0.0007 -0.09128 0.02315 C -0.10026 0.03681 -0.12812 0.05602 -0.14258 0.07755 C -0.15729 0.09884 -0.17448 0.13218 -0.16562 0.14676 C -0.15221 0.16922 -0.23203 0.26482 -0.21875 0.2882 " pathEditMode="relative" rAng="0" ptsTypes="AAAAA">
                                      <p:cBhvr>
                                        <p:cTn id="6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016" y="14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9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584 -0.24699 C -0.09505 -0.24722 -0.05925 -0.23658 -0.04531 -0.22523 C -0.03151 -0.21389 -0.02748 -0.20486 -0.01263 -0.17917 C 0.00195 -0.15301 -0.00143 -0.15463 -0.00143 -0.09908 C -0.00143 -0.05741 -0.00039 -0.04514 -0.00039 -0.00023 " pathEditMode="relative" rAng="0" ptsTypes="AAAAA">
                                      <p:cBhvr>
                                        <p:cTn id="87" dur="10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66" y="1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6076715" y="992"/>
            <a:ext cx="6113523" cy="685601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grpSp>
        <p:nvGrpSpPr>
          <p:cNvPr id="9" name="组合 8"/>
          <p:cNvGrpSpPr/>
          <p:nvPr/>
        </p:nvGrpSpPr>
        <p:grpSpPr>
          <a:xfrm>
            <a:off x="5969762" y="2393464"/>
            <a:ext cx="2820762" cy="458290"/>
            <a:chOff x="5969725" y="1801451"/>
            <a:chExt cx="2821578" cy="458423"/>
          </a:xfrm>
        </p:grpSpPr>
        <p:sp>
          <p:nvSpPr>
            <p:cNvPr id="10" name="矩形 9"/>
            <p:cNvSpPr/>
            <p:nvPr/>
          </p:nvSpPr>
          <p:spPr>
            <a:xfrm>
              <a:off x="5969726" y="1801451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11" name="矩形 10"/>
            <p:cNvSpPr/>
            <p:nvPr/>
          </p:nvSpPr>
          <p:spPr>
            <a:xfrm>
              <a:off x="5969725" y="1801451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969762" y="2990226"/>
            <a:ext cx="2820762" cy="459721"/>
            <a:chOff x="5969725" y="2398387"/>
            <a:chExt cx="2821578" cy="459854"/>
          </a:xfrm>
        </p:grpSpPr>
        <p:sp>
          <p:nvSpPr>
            <p:cNvPr id="13" name="矩形 12"/>
            <p:cNvSpPr/>
            <p:nvPr/>
          </p:nvSpPr>
          <p:spPr>
            <a:xfrm>
              <a:off x="5969726" y="2398387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14" name="矩形 13"/>
            <p:cNvSpPr/>
            <p:nvPr/>
          </p:nvSpPr>
          <p:spPr>
            <a:xfrm>
              <a:off x="5969725" y="2399818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69762" y="3563689"/>
            <a:ext cx="2820762" cy="465922"/>
            <a:chOff x="5969725" y="2972014"/>
            <a:chExt cx="2821578" cy="466057"/>
          </a:xfrm>
        </p:grpSpPr>
        <p:sp>
          <p:nvSpPr>
            <p:cNvPr id="16" name="矩形 15"/>
            <p:cNvSpPr/>
            <p:nvPr/>
          </p:nvSpPr>
          <p:spPr>
            <a:xfrm>
              <a:off x="5969726" y="2979648"/>
              <a:ext cx="2821577" cy="458423"/>
            </a:xfrm>
            <a:prstGeom prst="rect">
              <a:avLst/>
            </a:prstGeom>
            <a:solidFill>
              <a:srgbClr val="FCB00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  <p:sp>
          <p:nvSpPr>
            <p:cNvPr id="17" name="矩形 16"/>
            <p:cNvSpPr/>
            <p:nvPr/>
          </p:nvSpPr>
          <p:spPr>
            <a:xfrm>
              <a:off x="5969725" y="2972014"/>
              <a:ext cx="93115" cy="458423"/>
            </a:xfrm>
            <a:prstGeom prst="rect">
              <a:avLst/>
            </a:prstGeom>
            <a:solidFill>
              <a:srgbClr val="20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99"/>
            </a:p>
          </p:txBody>
        </p:sp>
      </p:grpSp>
      <p:sp>
        <p:nvSpPr>
          <p:cNvPr id="18" name="椭圆 17"/>
          <p:cNvSpPr/>
          <p:nvPr/>
        </p:nvSpPr>
        <p:spPr>
          <a:xfrm>
            <a:off x="1839469" y="1937778"/>
            <a:ext cx="2447564" cy="244756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29" name="标题 4"/>
          <p:cNvSpPr txBox="1">
            <a:spLocks/>
          </p:cNvSpPr>
          <p:nvPr/>
        </p:nvSpPr>
        <p:spPr>
          <a:xfrm>
            <a:off x="1892358" y="3651990"/>
            <a:ext cx="2375577" cy="473347"/>
          </a:xfrm>
          <a:prstGeom prst="rect">
            <a:avLst/>
          </a:prstGeom>
        </p:spPr>
        <p:txBody>
          <a:bodyPr vert="horz" lIns="91413" tIns="45707" rIns="91413" bIns="45707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399" b="1" dirty="0">
                <a:solidFill>
                  <a:srgbClr val="FCB00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第五章</a:t>
            </a:r>
          </a:p>
        </p:txBody>
      </p:sp>
      <p:sp>
        <p:nvSpPr>
          <p:cNvPr id="30" name="椭圆 29"/>
          <p:cNvSpPr/>
          <p:nvPr/>
        </p:nvSpPr>
        <p:spPr>
          <a:xfrm>
            <a:off x="1943195" y="2041504"/>
            <a:ext cx="2240113" cy="2240113"/>
          </a:xfrm>
          <a:prstGeom prst="ellipse">
            <a:avLst/>
          </a:prstGeom>
          <a:noFill/>
          <a:ln w="31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grpSp>
        <p:nvGrpSpPr>
          <p:cNvPr id="32" name="组合 31"/>
          <p:cNvGrpSpPr/>
          <p:nvPr/>
        </p:nvGrpSpPr>
        <p:grpSpPr>
          <a:xfrm>
            <a:off x="6155946" y="2429453"/>
            <a:ext cx="2167581" cy="1555604"/>
            <a:chOff x="6155957" y="1837451"/>
            <a:chExt cx="2168206" cy="1556053"/>
          </a:xfrm>
        </p:grpSpPr>
        <p:sp>
          <p:nvSpPr>
            <p:cNvPr id="33" name="矩形 32"/>
            <p:cNvSpPr/>
            <p:nvPr/>
          </p:nvSpPr>
          <p:spPr>
            <a:xfrm>
              <a:off x="6155957" y="1837451"/>
              <a:ext cx="967210" cy="36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99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3D Bar</a:t>
              </a:r>
            </a:p>
          </p:txBody>
        </p:sp>
        <p:sp>
          <p:nvSpPr>
            <p:cNvPr id="34" name="矩形 33"/>
            <p:cNvSpPr/>
            <p:nvPr/>
          </p:nvSpPr>
          <p:spPr>
            <a:xfrm>
              <a:off x="6155958" y="2442932"/>
              <a:ext cx="2145758" cy="36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99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3D</a:t>
              </a:r>
              <a:r>
                <a:rPr lang="zh-CN" altLang="en-US" sz="1799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799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Bubble Cloud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6155957" y="3024193"/>
              <a:ext cx="2168206" cy="3693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799" b="1" dirty="0">
                  <a:solidFill>
                    <a:srgbClr val="202A3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Other BUPT Data</a:t>
              </a:r>
              <a:endParaRPr lang="zh-CN" altLang="en-US" sz="1799" b="1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1792697" y="4725423"/>
            <a:ext cx="2646878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799" b="1" kern="100" dirty="0">
                <a:solidFill>
                  <a:srgbClr val="202A3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工程展示</a:t>
            </a:r>
            <a:endParaRPr lang="zh-CN" altLang="zh-CN" sz="4799" b="1" kern="100" dirty="0">
              <a:solidFill>
                <a:srgbClr val="202A3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Freeform 11"/>
          <p:cNvSpPr>
            <a:spLocks noEditPoints="1"/>
          </p:cNvSpPr>
          <p:nvPr/>
        </p:nvSpPr>
        <p:spPr bwMode="auto">
          <a:xfrm>
            <a:off x="2371709" y="2417439"/>
            <a:ext cx="1488856" cy="1170675"/>
          </a:xfrm>
          <a:custGeom>
            <a:avLst/>
            <a:gdLst>
              <a:gd name="T0" fmla="*/ 186 w 390"/>
              <a:gd name="T1" fmla="*/ 267 h 306"/>
              <a:gd name="T2" fmla="*/ 187 w 390"/>
              <a:gd name="T3" fmla="*/ 305 h 306"/>
              <a:gd name="T4" fmla="*/ 154 w 390"/>
              <a:gd name="T5" fmla="*/ 287 h 306"/>
              <a:gd name="T6" fmla="*/ 137 w 390"/>
              <a:gd name="T7" fmla="*/ 208 h 306"/>
              <a:gd name="T8" fmla="*/ 124 w 390"/>
              <a:gd name="T9" fmla="*/ 266 h 306"/>
              <a:gd name="T10" fmla="*/ 108 w 390"/>
              <a:gd name="T11" fmla="*/ 190 h 306"/>
              <a:gd name="T12" fmla="*/ 42 w 390"/>
              <a:gd name="T13" fmla="*/ 210 h 306"/>
              <a:gd name="T14" fmla="*/ 25 w 390"/>
              <a:gd name="T15" fmla="*/ 135 h 306"/>
              <a:gd name="T16" fmla="*/ 11 w 390"/>
              <a:gd name="T17" fmla="*/ 188 h 306"/>
              <a:gd name="T18" fmla="*/ 0 w 390"/>
              <a:gd name="T19" fmla="*/ 154 h 306"/>
              <a:gd name="T20" fmla="*/ 20 w 390"/>
              <a:gd name="T21" fmla="*/ 116 h 306"/>
              <a:gd name="T22" fmla="*/ 189 w 390"/>
              <a:gd name="T23" fmla="*/ 229 h 306"/>
              <a:gd name="T24" fmla="*/ 192 w 390"/>
              <a:gd name="T25" fmla="*/ 240 h 306"/>
              <a:gd name="T26" fmla="*/ 121 w 390"/>
              <a:gd name="T27" fmla="*/ 87 h 306"/>
              <a:gd name="T28" fmla="*/ 131 w 390"/>
              <a:gd name="T29" fmla="*/ 125 h 306"/>
              <a:gd name="T30" fmla="*/ 198 w 390"/>
              <a:gd name="T31" fmla="*/ 115 h 306"/>
              <a:gd name="T32" fmla="*/ 188 w 390"/>
              <a:gd name="T33" fmla="*/ 77 h 306"/>
              <a:gd name="T34" fmla="*/ 327 w 390"/>
              <a:gd name="T35" fmla="*/ 54 h 306"/>
              <a:gd name="T36" fmla="*/ 298 w 390"/>
              <a:gd name="T37" fmla="*/ 5 h 306"/>
              <a:gd name="T38" fmla="*/ 327 w 390"/>
              <a:gd name="T39" fmla="*/ 54 h 306"/>
              <a:gd name="T40" fmla="*/ 126 w 390"/>
              <a:gd name="T41" fmla="*/ 0 h 306"/>
              <a:gd name="T42" fmla="*/ 140 w 390"/>
              <a:gd name="T43" fmla="*/ 54 h 306"/>
              <a:gd name="T44" fmla="*/ 305 w 390"/>
              <a:gd name="T45" fmla="*/ 77 h 306"/>
              <a:gd name="T46" fmla="*/ 238 w 390"/>
              <a:gd name="T47" fmla="*/ 87 h 306"/>
              <a:gd name="T48" fmla="*/ 248 w 390"/>
              <a:gd name="T49" fmla="*/ 125 h 306"/>
              <a:gd name="T50" fmla="*/ 315 w 390"/>
              <a:gd name="T51" fmla="*/ 115 h 306"/>
              <a:gd name="T52" fmla="*/ 305 w 390"/>
              <a:gd name="T53" fmla="*/ 77 h 306"/>
              <a:gd name="T54" fmla="*/ 209 w 390"/>
              <a:gd name="T55" fmla="*/ 62 h 306"/>
              <a:gd name="T56" fmla="*/ 201 w 390"/>
              <a:gd name="T57" fmla="*/ 62 h 306"/>
              <a:gd name="T58" fmla="*/ 107 w 390"/>
              <a:gd name="T59" fmla="*/ 121 h 306"/>
              <a:gd name="T60" fmla="*/ 192 w 390"/>
              <a:gd name="T61" fmla="*/ 140 h 306"/>
              <a:gd name="T62" fmla="*/ 225 w 390"/>
              <a:gd name="T63" fmla="*/ 121 h 306"/>
              <a:gd name="T64" fmla="*/ 309 w 390"/>
              <a:gd name="T65" fmla="*/ 140 h 306"/>
              <a:gd name="T66" fmla="*/ 329 w 390"/>
              <a:gd name="T67" fmla="*/ 62 h 306"/>
              <a:gd name="T68" fmla="*/ 227 w 390"/>
              <a:gd name="T69" fmla="*/ 62 h 306"/>
              <a:gd name="T70" fmla="*/ 209 w 390"/>
              <a:gd name="T71" fmla="*/ 62 h 306"/>
              <a:gd name="T72" fmla="*/ 196 w 390"/>
              <a:gd name="T73" fmla="*/ 294 h 306"/>
              <a:gd name="T74" fmla="*/ 376 w 390"/>
              <a:gd name="T75" fmla="*/ 219 h 306"/>
              <a:gd name="T76" fmla="*/ 384 w 390"/>
              <a:gd name="T77" fmla="*/ 235 h 306"/>
              <a:gd name="T78" fmla="*/ 200 w 390"/>
              <a:gd name="T79" fmla="*/ 257 h 306"/>
              <a:gd name="T80" fmla="*/ 378 w 390"/>
              <a:gd name="T81" fmla="*/ 191 h 306"/>
              <a:gd name="T82" fmla="*/ 198 w 390"/>
              <a:gd name="T83" fmla="*/ 252 h 306"/>
              <a:gd name="T84" fmla="*/ 200 w 390"/>
              <a:gd name="T85" fmla="*/ 257 h 306"/>
              <a:gd name="T86" fmla="*/ 203 w 390"/>
              <a:gd name="T87" fmla="*/ 222 h 306"/>
              <a:gd name="T88" fmla="*/ 375 w 390"/>
              <a:gd name="T89" fmla="*/ 163 h 306"/>
              <a:gd name="T90" fmla="*/ 376 w 390"/>
              <a:gd name="T91" fmla="*/ 147 h 306"/>
              <a:gd name="T92" fmla="*/ 340 w 390"/>
              <a:gd name="T93" fmla="*/ 126 h 306"/>
              <a:gd name="T94" fmla="*/ 351 w 390"/>
              <a:gd name="T95" fmla="*/ 152 h 306"/>
              <a:gd name="T96" fmla="*/ 122 w 390"/>
              <a:gd name="T97" fmla="*/ 152 h 306"/>
              <a:gd name="T98" fmla="*/ 121 w 390"/>
              <a:gd name="T99" fmla="*/ 152 h 306"/>
              <a:gd name="T100" fmla="*/ 95 w 390"/>
              <a:gd name="T101" fmla="*/ 90 h 306"/>
              <a:gd name="T102" fmla="*/ 28 w 390"/>
              <a:gd name="T103" fmla="*/ 94 h 306"/>
              <a:gd name="T104" fmla="*/ 26 w 390"/>
              <a:gd name="T105" fmla="*/ 110 h 306"/>
              <a:gd name="T106" fmla="*/ 194 w 390"/>
              <a:gd name="T107" fmla="*/ 222 h 306"/>
              <a:gd name="T108" fmla="*/ 197 w 390"/>
              <a:gd name="T109" fmla="*/ 36 h 306"/>
              <a:gd name="T110" fmla="*/ 227 w 390"/>
              <a:gd name="T111" fmla="*/ 50 h 306"/>
              <a:gd name="T112" fmla="*/ 183 w 390"/>
              <a:gd name="T113" fmla="*/ 50 h 306"/>
              <a:gd name="T114" fmla="*/ 156 w 390"/>
              <a:gd name="T115" fmla="*/ 50 h 306"/>
              <a:gd name="T116" fmla="*/ 303 w 390"/>
              <a:gd name="T117" fmla="*/ 100 h 306"/>
              <a:gd name="T118" fmla="*/ 300 w 390"/>
              <a:gd name="T119" fmla="*/ 113 h 306"/>
              <a:gd name="T120" fmla="*/ 254 w 390"/>
              <a:gd name="T121" fmla="*/ 89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90" h="306">
                <a:moveTo>
                  <a:pt x="192" y="240"/>
                </a:moveTo>
                <a:cubicBezTo>
                  <a:pt x="187" y="249"/>
                  <a:pt x="185" y="258"/>
                  <a:pt x="186" y="267"/>
                </a:cubicBezTo>
                <a:cubicBezTo>
                  <a:pt x="186" y="275"/>
                  <a:pt x="189" y="284"/>
                  <a:pt x="192" y="293"/>
                </a:cubicBezTo>
                <a:cubicBezTo>
                  <a:pt x="194" y="298"/>
                  <a:pt x="192" y="303"/>
                  <a:pt x="187" y="305"/>
                </a:cubicBezTo>
                <a:cubicBezTo>
                  <a:pt x="184" y="306"/>
                  <a:pt x="181" y="305"/>
                  <a:pt x="178" y="304"/>
                </a:cubicBezTo>
                <a:cubicBezTo>
                  <a:pt x="154" y="287"/>
                  <a:pt x="154" y="287"/>
                  <a:pt x="154" y="287"/>
                </a:cubicBezTo>
                <a:cubicBezTo>
                  <a:pt x="148" y="263"/>
                  <a:pt x="147" y="241"/>
                  <a:pt x="155" y="220"/>
                </a:cubicBezTo>
                <a:cubicBezTo>
                  <a:pt x="137" y="208"/>
                  <a:pt x="137" y="208"/>
                  <a:pt x="137" y="208"/>
                </a:cubicBezTo>
                <a:cubicBezTo>
                  <a:pt x="125" y="229"/>
                  <a:pt x="127" y="257"/>
                  <a:pt x="132" y="272"/>
                </a:cubicBezTo>
                <a:cubicBezTo>
                  <a:pt x="124" y="266"/>
                  <a:pt x="124" y="266"/>
                  <a:pt x="124" y="266"/>
                </a:cubicBezTo>
                <a:cubicBezTo>
                  <a:pt x="116" y="251"/>
                  <a:pt x="118" y="224"/>
                  <a:pt x="126" y="201"/>
                </a:cubicBezTo>
                <a:cubicBezTo>
                  <a:pt x="108" y="190"/>
                  <a:pt x="108" y="190"/>
                  <a:pt x="108" y="190"/>
                </a:cubicBezTo>
                <a:cubicBezTo>
                  <a:pt x="96" y="216"/>
                  <a:pt x="98" y="238"/>
                  <a:pt x="103" y="252"/>
                </a:cubicBezTo>
                <a:cubicBezTo>
                  <a:pt x="42" y="210"/>
                  <a:pt x="42" y="210"/>
                  <a:pt x="42" y="210"/>
                </a:cubicBezTo>
                <a:cubicBezTo>
                  <a:pt x="37" y="187"/>
                  <a:pt x="36" y="166"/>
                  <a:pt x="44" y="147"/>
                </a:cubicBezTo>
                <a:cubicBezTo>
                  <a:pt x="25" y="135"/>
                  <a:pt x="25" y="135"/>
                  <a:pt x="25" y="135"/>
                </a:cubicBezTo>
                <a:cubicBezTo>
                  <a:pt x="12" y="162"/>
                  <a:pt x="20" y="185"/>
                  <a:pt x="27" y="199"/>
                </a:cubicBezTo>
                <a:cubicBezTo>
                  <a:pt x="11" y="188"/>
                  <a:pt x="11" y="188"/>
                  <a:pt x="11" y="188"/>
                </a:cubicBezTo>
                <a:cubicBezTo>
                  <a:pt x="10" y="187"/>
                  <a:pt x="9" y="186"/>
                  <a:pt x="8" y="184"/>
                </a:cubicBezTo>
                <a:cubicBezTo>
                  <a:pt x="4" y="175"/>
                  <a:pt x="1" y="165"/>
                  <a:pt x="0" y="154"/>
                </a:cubicBezTo>
                <a:cubicBezTo>
                  <a:pt x="0" y="143"/>
                  <a:pt x="2" y="132"/>
                  <a:pt x="8" y="120"/>
                </a:cubicBezTo>
                <a:cubicBezTo>
                  <a:pt x="10" y="115"/>
                  <a:pt x="15" y="113"/>
                  <a:pt x="20" y="116"/>
                </a:cubicBezTo>
                <a:cubicBezTo>
                  <a:pt x="20" y="116"/>
                  <a:pt x="21" y="116"/>
                  <a:pt x="21" y="116"/>
                </a:cubicBezTo>
                <a:cubicBezTo>
                  <a:pt x="189" y="229"/>
                  <a:pt x="189" y="229"/>
                  <a:pt x="189" y="229"/>
                </a:cubicBezTo>
                <a:cubicBezTo>
                  <a:pt x="192" y="231"/>
                  <a:pt x="194" y="236"/>
                  <a:pt x="192" y="240"/>
                </a:cubicBezTo>
                <a:cubicBezTo>
                  <a:pt x="192" y="240"/>
                  <a:pt x="192" y="240"/>
                  <a:pt x="192" y="240"/>
                </a:cubicBezTo>
                <a:close/>
                <a:moveTo>
                  <a:pt x="131" y="77"/>
                </a:moveTo>
                <a:cubicBezTo>
                  <a:pt x="121" y="87"/>
                  <a:pt x="121" y="87"/>
                  <a:pt x="121" y="87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88" y="125"/>
                  <a:pt x="188" y="125"/>
                  <a:pt x="188" y="125"/>
                </a:cubicBezTo>
                <a:cubicBezTo>
                  <a:pt x="198" y="115"/>
                  <a:pt x="198" y="115"/>
                  <a:pt x="198" y="115"/>
                </a:cubicBezTo>
                <a:cubicBezTo>
                  <a:pt x="198" y="87"/>
                  <a:pt x="198" y="87"/>
                  <a:pt x="198" y="87"/>
                </a:cubicBezTo>
                <a:cubicBezTo>
                  <a:pt x="188" y="77"/>
                  <a:pt x="188" y="77"/>
                  <a:pt x="188" y="77"/>
                </a:cubicBezTo>
                <a:cubicBezTo>
                  <a:pt x="131" y="77"/>
                  <a:pt x="131" y="77"/>
                  <a:pt x="131" y="77"/>
                </a:cubicBezTo>
                <a:close/>
                <a:moveTo>
                  <a:pt x="327" y="54"/>
                </a:moveTo>
                <a:cubicBezTo>
                  <a:pt x="309" y="0"/>
                  <a:pt x="309" y="0"/>
                  <a:pt x="309" y="0"/>
                </a:cubicBezTo>
                <a:cubicBezTo>
                  <a:pt x="298" y="5"/>
                  <a:pt x="298" y="5"/>
                  <a:pt x="298" y="5"/>
                </a:cubicBezTo>
                <a:cubicBezTo>
                  <a:pt x="295" y="54"/>
                  <a:pt x="295" y="54"/>
                  <a:pt x="295" y="54"/>
                </a:cubicBezTo>
                <a:cubicBezTo>
                  <a:pt x="327" y="54"/>
                  <a:pt x="327" y="54"/>
                  <a:pt x="327" y="54"/>
                </a:cubicBezTo>
                <a:close/>
                <a:moveTo>
                  <a:pt x="107" y="54"/>
                </a:moveTo>
                <a:cubicBezTo>
                  <a:pt x="126" y="0"/>
                  <a:pt x="126" y="0"/>
                  <a:pt x="126" y="0"/>
                </a:cubicBezTo>
                <a:cubicBezTo>
                  <a:pt x="137" y="5"/>
                  <a:pt x="137" y="5"/>
                  <a:pt x="137" y="5"/>
                </a:cubicBezTo>
                <a:cubicBezTo>
                  <a:pt x="140" y="54"/>
                  <a:pt x="140" y="54"/>
                  <a:pt x="140" y="54"/>
                </a:cubicBezTo>
                <a:cubicBezTo>
                  <a:pt x="107" y="54"/>
                  <a:pt x="107" y="54"/>
                  <a:pt x="107" y="54"/>
                </a:cubicBezTo>
                <a:close/>
                <a:moveTo>
                  <a:pt x="305" y="77"/>
                </a:moveTo>
                <a:cubicBezTo>
                  <a:pt x="248" y="77"/>
                  <a:pt x="248" y="77"/>
                  <a:pt x="248" y="77"/>
                </a:cubicBezTo>
                <a:cubicBezTo>
                  <a:pt x="238" y="87"/>
                  <a:pt x="238" y="87"/>
                  <a:pt x="238" y="87"/>
                </a:cubicBezTo>
                <a:cubicBezTo>
                  <a:pt x="238" y="115"/>
                  <a:pt x="238" y="115"/>
                  <a:pt x="238" y="115"/>
                </a:cubicBezTo>
                <a:cubicBezTo>
                  <a:pt x="248" y="125"/>
                  <a:pt x="248" y="125"/>
                  <a:pt x="248" y="125"/>
                </a:cubicBezTo>
                <a:cubicBezTo>
                  <a:pt x="305" y="125"/>
                  <a:pt x="305" y="125"/>
                  <a:pt x="305" y="125"/>
                </a:cubicBezTo>
                <a:cubicBezTo>
                  <a:pt x="315" y="115"/>
                  <a:pt x="315" y="115"/>
                  <a:pt x="315" y="115"/>
                </a:cubicBezTo>
                <a:cubicBezTo>
                  <a:pt x="315" y="87"/>
                  <a:pt x="315" y="87"/>
                  <a:pt x="315" y="87"/>
                </a:cubicBezTo>
                <a:cubicBezTo>
                  <a:pt x="305" y="77"/>
                  <a:pt x="305" y="77"/>
                  <a:pt x="305" y="77"/>
                </a:cubicBezTo>
                <a:close/>
                <a:moveTo>
                  <a:pt x="209" y="62"/>
                </a:moveTo>
                <a:cubicBezTo>
                  <a:pt x="209" y="62"/>
                  <a:pt x="209" y="62"/>
                  <a:pt x="209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201" y="62"/>
                  <a:pt x="201" y="62"/>
                  <a:pt x="201" y="62"/>
                </a:cubicBezTo>
                <a:cubicBezTo>
                  <a:pt x="107" y="62"/>
                  <a:pt x="107" y="62"/>
                  <a:pt x="107" y="62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27" y="140"/>
                  <a:pt x="127" y="140"/>
                  <a:pt x="127" y="140"/>
                </a:cubicBezTo>
                <a:cubicBezTo>
                  <a:pt x="192" y="140"/>
                  <a:pt x="192" y="140"/>
                  <a:pt x="192" y="140"/>
                </a:cubicBezTo>
                <a:cubicBezTo>
                  <a:pt x="211" y="121"/>
                  <a:pt x="211" y="121"/>
                  <a:pt x="211" y="121"/>
                </a:cubicBezTo>
                <a:cubicBezTo>
                  <a:pt x="225" y="121"/>
                  <a:pt x="225" y="121"/>
                  <a:pt x="225" y="121"/>
                </a:cubicBezTo>
                <a:cubicBezTo>
                  <a:pt x="244" y="140"/>
                  <a:pt x="244" y="140"/>
                  <a:pt x="244" y="140"/>
                </a:cubicBezTo>
                <a:cubicBezTo>
                  <a:pt x="309" y="140"/>
                  <a:pt x="309" y="140"/>
                  <a:pt x="309" y="140"/>
                </a:cubicBezTo>
                <a:cubicBezTo>
                  <a:pt x="329" y="121"/>
                  <a:pt x="329" y="121"/>
                  <a:pt x="329" y="121"/>
                </a:cubicBezTo>
                <a:cubicBezTo>
                  <a:pt x="329" y="62"/>
                  <a:pt x="329" y="62"/>
                  <a:pt x="329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27" y="62"/>
                  <a:pt x="227" y="62"/>
                  <a:pt x="227" y="62"/>
                </a:cubicBezTo>
                <a:cubicBezTo>
                  <a:pt x="218" y="62"/>
                  <a:pt x="218" y="62"/>
                  <a:pt x="218" y="62"/>
                </a:cubicBezTo>
                <a:cubicBezTo>
                  <a:pt x="209" y="62"/>
                  <a:pt x="209" y="62"/>
                  <a:pt x="209" y="62"/>
                </a:cubicBezTo>
                <a:close/>
                <a:moveTo>
                  <a:pt x="208" y="298"/>
                </a:moveTo>
                <a:cubicBezTo>
                  <a:pt x="204" y="300"/>
                  <a:pt x="198" y="298"/>
                  <a:pt x="196" y="294"/>
                </a:cubicBezTo>
                <a:cubicBezTo>
                  <a:pt x="194" y="289"/>
                  <a:pt x="196" y="284"/>
                  <a:pt x="200" y="282"/>
                </a:cubicBezTo>
                <a:cubicBezTo>
                  <a:pt x="376" y="219"/>
                  <a:pt x="376" y="219"/>
                  <a:pt x="376" y="219"/>
                </a:cubicBezTo>
                <a:cubicBezTo>
                  <a:pt x="381" y="217"/>
                  <a:pt x="386" y="219"/>
                  <a:pt x="388" y="223"/>
                </a:cubicBezTo>
                <a:cubicBezTo>
                  <a:pt x="390" y="228"/>
                  <a:pt x="389" y="233"/>
                  <a:pt x="384" y="235"/>
                </a:cubicBezTo>
                <a:cubicBezTo>
                  <a:pt x="208" y="298"/>
                  <a:pt x="208" y="298"/>
                  <a:pt x="208" y="298"/>
                </a:cubicBezTo>
                <a:close/>
                <a:moveTo>
                  <a:pt x="200" y="257"/>
                </a:moveTo>
                <a:cubicBezTo>
                  <a:pt x="376" y="195"/>
                  <a:pt x="376" y="195"/>
                  <a:pt x="376" y="195"/>
                </a:cubicBezTo>
                <a:cubicBezTo>
                  <a:pt x="378" y="194"/>
                  <a:pt x="378" y="192"/>
                  <a:pt x="378" y="191"/>
                </a:cubicBezTo>
                <a:cubicBezTo>
                  <a:pt x="377" y="189"/>
                  <a:pt x="375" y="189"/>
                  <a:pt x="374" y="189"/>
                </a:cubicBezTo>
                <a:cubicBezTo>
                  <a:pt x="198" y="252"/>
                  <a:pt x="198" y="252"/>
                  <a:pt x="198" y="252"/>
                </a:cubicBezTo>
                <a:cubicBezTo>
                  <a:pt x="196" y="253"/>
                  <a:pt x="196" y="254"/>
                  <a:pt x="196" y="256"/>
                </a:cubicBezTo>
                <a:cubicBezTo>
                  <a:pt x="197" y="257"/>
                  <a:pt x="199" y="258"/>
                  <a:pt x="200" y="257"/>
                </a:cubicBezTo>
                <a:close/>
                <a:moveTo>
                  <a:pt x="194" y="222"/>
                </a:moveTo>
                <a:cubicBezTo>
                  <a:pt x="197" y="224"/>
                  <a:pt x="200" y="224"/>
                  <a:pt x="203" y="222"/>
                </a:cubicBezTo>
                <a:cubicBezTo>
                  <a:pt x="203" y="222"/>
                  <a:pt x="203" y="222"/>
                  <a:pt x="203" y="222"/>
                </a:cubicBezTo>
                <a:cubicBezTo>
                  <a:pt x="375" y="163"/>
                  <a:pt x="375" y="163"/>
                  <a:pt x="375" y="163"/>
                </a:cubicBezTo>
                <a:cubicBezTo>
                  <a:pt x="380" y="161"/>
                  <a:pt x="382" y="155"/>
                  <a:pt x="379" y="151"/>
                </a:cubicBezTo>
                <a:cubicBezTo>
                  <a:pt x="379" y="149"/>
                  <a:pt x="377" y="148"/>
                  <a:pt x="376" y="147"/>
                </a:cubicBezTo>
                <a:cubicBezTo>
                  <a:pt x="340" y="124"/>
                  <a:pt x="340" y="124"/>
                  <a:pt x="340" y="124"/>
                </a:cubicBezTo>
                <a:cubicBezTo>
                  <a:pt x="340" y="126"/>
                  <a:pt x="340" y="126"/>
                  <a:pt x="340" y="126"/>
                </a:cubicBezTo>
                <a:cubicBezTo>
                  <a:pt x="328" y="138"/>
                  <a:pt x="328" y="138"/>
                  <a:pt x="328" y="138"/>
                </a:cubicBezTo>
                <a:cubicBezTo>
                  <a:pt x="351" y="152"/>
                  <a:pt x="351" y="152"/>
                  <a:pt x="351" y="152"/>
                </a:cubicBezTo>
                <a:cubicBezTo>
                  <a:pt x="200" y="204"/>
                  <a:pt x="200" y="204"/>
                  <a:pt x="200" y="204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2" y="152"/>
                  <a:pt x="122" y="152"/>
                  <a:pt x="122" y="152"/>
                </a:cubicBezTo>
                <a:cubicBezTo>
                  <a:pt x="121" y="152"/>
                  <a:pt x="121" y="152"/>
                  <a:pt x="121" y="152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95" y="90"/>
                  <a:pt x="95" y="90"/>
                  <a:pt x="95" y="90"/>
                </a:cubicBezTo>
                <a:cubicBezTo>
                  <a:pt x="95" y="71"/>
                  <a:pt x="95" y="71"/>
                  <a:pt x="95" y="71"/>
                </a:cubicBezTo>
                <a:cubicBezTo>
                  <a:pt x="28" y="94"/>
                  <a:pt x="28" y="94"/>
                  <a:pt x="28" y="94"/>
                </a:cubicBezTo>
                <a:cubicBezTo>
                  <a:pt x="23" y="96"/>
                  <a:pt x="21" y="101"/>
                  <a:pt x="23" y="106"/>
                </a:cubicBezTo>
                <a:cubicBezTo>
                  <a:pt x="24" y="107"/>
                  <a:pt x="25" y="109"/>
                  <a:pt x="26" y="110"/>
                </a:cubicBezTo>
                <a:cubicBezTo>
                  <a:pt x="26" y="110"/>
                  <a:pt x="26" y="110"/>
                  <a:pt x="26" y="110"/>
                </a:cubicBezTo>
                <a:cubicBezTo>
                  <a:pt x="194" y="222"/>
                  <a:pt x="194" y="222"/>
                  <a:pt x="194" y="222"/>
                </a:cubicBezTo>
                <a:close/>
                <a:moveTo>
                  <a:pt x="156" y="50"/>
                </a:moveTo>
                <a:cubicBezTo>
                  <a:pt x="197" y="36"/>
                  <a:pt x="197" y="36"/>
                  <a:pt x="197" y="36"/>
                </a:cubicBezTo>
                <a:cubicBezTo>
                  <a:pt x="200" y="35"/>
                  <a:pt x="203" y="35"/>
                  <a:pt x="206" y="37"/>
                </a:cubicBezTo>
                <a:cubicBezTo>
                  <a:pt x="227" y="50"/>
                  <a:pt x="227" y="50"/>
                  <a:pt x="227" y="50"/>
                </a:cubicBezTo>
                <a:cubicBezTo>
                  <a:pt x="218" y="50"/>
                  <a:pt x="218" y="50"/>
                  <a:pt x="218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83" y="50"/>
                  <a:pt x="183" y="50"/>
                  <a:pt x="183" y="50"/>
                </a:cubicBezTo>
                <a:cubicBezTo>
                  <a:pt x="156" y="50"/>
                  <a:pt x="156" y="50"/>
                  <a:pt x="156" y="50"/>
                </a:cubicBezTo>
                <a:close/>
                <a:moveTo>
                  <a:pt x="287" y="89"/>
                </a:moveTo>
                <a:cubicBezTo>
                  <a:pt x="303" y="100"/>
                  <a:pt x="303" y="100"/>
                  <a:pt x="303" y="100"/>
                </a:cubicBezTo>
                <a:cubicBezTo>
                  <a:pt x="303" y="110"/>
                  <a:pt x="303" y="110"/>
                  <a:pt x="303" y="110"/>
                </a:cubicBezTo>
                <a:cubicBezTo>
                  <a:pt x="300" y="113"/>
                  <a:pt x="300" y="113"/>
                  <a:pt x="300" y="113"/>
                </a:cubicBezTo>
                <a:cubicBezTo>
                  <a:pt x="291" y="113"/>
                  <a:pt x="291" y="113"/>
                  <a:pt x="291" y="113"/>
                </a:cubicBezTo>
                <a:cubicBezTo>
                  <a:pt x="254" y="89"/>
                  <a:pt x="254" y="89"/>
                  <a:pt x="254" y="89"/>
                </a:cubicBezTo>
                <a:lnTo>
                  <a:pt x="287" y="89"/>
                </a:lnTo>
                <a:close/>
              </a:path>
            </a:pathLst>
          </a:custGeom>
          <a:solidFill>
            <a:srgbClr val="FCB00F"/>
          </a:solidFill>
          <a:ln>
            <a:noFill/>
          </a:ln>
          <a:extLst/>
        </p:spPr>
        <p:txBody>
          <a:bodyPr vert="horz" wrap="square" lIns="91413" tIns="45707" rIns="91413" bIns="45707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16AF9D08-8509-4E2E-A862-4CAA8E915E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41" y="102265"/>
            <a:ext cx="4796133" cy="143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58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2"/>
          <p:cNvSpPr txBox="1"/>
          <p:nvPr/>
        </p:nvSpPr>
        <p:spPr>
          <a:xfrm>
            <a:off x="1705799" y="171173"/>
            <a:ext cx="3958378" cy="52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99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3D Bar</a:t>
            </a:r>
            <a:endParaRPr lang="zh-CN" altLang="en-US" sz="2799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5C27BF-4781-4513-8B92-6D273593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84" y="991"/>
            <a:ext cx="1711431" cy="69312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AC99BC8-F4CF-407C-892B-F342F6F3B4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0" y="24828"/>
            <a:ext cx="1049475" cy="1049475"/>
          </a:xfrm>
          <a:prstGeom prst="rect">
            <a:avLst/>
          </a:prstGeom>
        </p:spPr>
      </p:pic>
      <p:pic>
        <p:nvPicPr>
          <p:cNvPr id="8" name="图片 7">
            <a:hlinkClick r:id="rId5"/>
            <a:extLst>
              <a:ext uri="{FF2B5EF4-FFF2-40B4-BE49-F238E27FC236}">
                <a16:creationId xmlns:a16="http://schemas.microsoft.com/office/drawing/2014/main" id="{C93C1076-0CF4-4AE0-BEAA-C09BDEAACD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884" y="1396324"/>
            <a:ext cx="12192000" cy="5290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4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2"/>
          <p:cNvSpPr txBox="1"/>
          <p:nvPr/>
        </p:nvSpPr>
        <p:spPr>
          <a:xfrm>
            <a:off x="1705799" y="171173"/>
            <a:ext cx="3958378" cy="5229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99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3D Bubble Cloud</a:t>
            </a:r>
            <a:endParaRPr lang="zh-CN" altLang="en-US" sz="2799" b="1" dirty="0">
              <a:solidFill>
                <a:srgbClr val="005DA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5C27BF-4781-4513-8B92-6D273593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84" y="991"/>
            <a:ext cx="1711431" cy="69312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AC99BC8-F4CF-407C-892B-F342F6F3B4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0" y="24828"/>
            <a:ext cx="1049475" cy="1049475"/>
          </a:xfrm>
          <a:prstGeom prst="rect">
            <a:avLst/>
          </a:prstGeom>
        </p:spPr>
      </p:pic>
      <p:pic>
        <p:nvPicPr>
          <p:cNvPr id="4" name="图片 3">
            <a:hlinkClick r:id="rId5"/>
            <a:extLst>
              <a:ext uri="{FF2B5EF4-FFF2-40B4-BE49-F238E27FC236}">
                <a16:creationId xmlns:a16="http://schemas.microsoft.com/office/drawing/2014/main" id="{C59B32C1-6FB8-49DC-A1C9-1C160E5E1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407" y="1197531"/>
            <a:ext cx="11245185" cy="536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30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文本框 2"/>
          <p:cNvSpPr txBox="1"/>
          <p:nvPr/>
        </p:nvSpPr>
        <p:spPr>
          <a:xfrm>
            <a:off x="1705799" y="171173"/>
            <a:ext cx="3958378" cy="523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799" b="1" dirty="0">
                <a:solidFill>
                  <a:srgbClr val="005DA2"/>
                </a:solidFill>
                <a:latin typeface="微软雅黑" pitchFamily="34" charset="-122"/>
                <a:ea typeface="微软雅黑" pitchFamily="34" charset="-122"/>
              </a:rPr>
              <a:t>Other BUPT Data</a:t>
            </a:r>
            <a:endParaRPr lang="en-US" altLang="zh-CN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5C27BF-4781-4513-8B92-6D2735937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884" y="991"/>
            <a:ext cx="1711431" cy="693129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AAC99BC8-F4CF-407C-892B-F342F6F3B46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0" y="24828"/>
            <a:ext cx="1049475" cy="1049475"/>
          </a:xfrm>
          <a:prstGeom prst="rect">
            <a:avLst/>
          </a:prstGeom>
        </p:spPr>
      </p:pic>
      <p:pic>
        <p:nvPicPr>
          <p:cNvPr id="4" name="图片 3">
            <a:hlinkClick r:id="rId5"/>
            <a:extLst>
              <a:ext uri="{FF2B5EF4-FFF2-40B4-BE49-F238E27FC236}">
                <a16:creationId xmlns:a16="http://schemas.microsoft.com/office/drawing/2014/main" id="{943F5AB6-4BE9-44B4-B2C6-2925CDE553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0" y="4005459"/>
            <a:ext cx="6016297" cy="3062373"/>
          </a:xfrm>
          <a:prstGeom prst="rect">
            <a:avLst/>
          </a:prstGeom>
        </p:spPr>
      </p:pic>
      <p:pic>
        <p:nvPicPr>
          <p:cNvPr id="6" name="图片 5">
            <a:hlinkClick r:id="rId7"/>
            <a:extLst>
              <a:ext uri="{FF2B5EF4-FFF2-40B4-BE49-F238E27FC236}">
                <a16:creationId xmlns:a16="http://schemas.microsoft.com/office/drawing/2014/main" id="{8EC2FF65-7B1F-408F-9251-B85F89DA000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18" y="1273702"/>
            <a:ext cx="5896715" cy="2973848"/>
          </a:xfrm>
          <a:prstGeom prst="rect">
            <a:avLst/>
          </a:prstGeom>
        </p:spPr>
      </p:pic>
      <p:pic>
        <p:nvPicPr>
          <p:cNvPr id="9" name="图片 8">
            <a:hlinkClick r:id="rId9"/>
            <a:extLst>
              <a:ext uri="{FF2B5EF4-FFF2-40B4-BE49-F238E27FC236}">
                <a16:creationId xmlns:a16="http://schemas.microsoft.com/office/drawing/2014/main" id="{89050762-5668-4988-A984-CB0CD72141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31" y="1321354"/>
            <a:ext cx="5952182" cy="307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539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</TotalTime>
  <Words>128</Words>
  <Application>Microsoft Office PowerPoint</Application>
  <PresentationFormat>宽屏</PresentationFormat>
  <Paragraphs>60</Paragraphs>
  <Slides>14</Slides>
  <Notes>14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微软雅黑</vt:lpstr>
      <vt:lpstr>Arial</vt:lpstr>
      <vt:lpstr>Arial Black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雷雨</dc:creator>
  <cp:lastModifiedBy>陈 雷雨</cp:lastModifiedBy>
  <cp:revision>40</cp:revision>
  <dcterms:created xsi:type="dcterms:W3CDTF">2018-06-03T02:31:28Z</dcterms:created>
  <dcterms:modified xsi:type="dcterms:W3CDTF">2018-06-05T08:58:50Z</dcterms:modified>
</cp:coreProperties>
</file>